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333038" cy="756126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511175" indent="-53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022350" indent="-107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533525" indent="-1619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44700" indent="-215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2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66CC"/>
    <a:srgbClr val="66FFFF"/>
    <a:srgbClr val="FFFF99"/>
    <a:srgbClr val="006600"/>
    <a:srgbClr val="000099"/>
    <a:srgbClr val="A50021"/>
    <a:srgbClr val="0000CC"/>
    <a:srgbClr val="04683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118" autoAdjust="0"/>
    <p:restoredTop sz="94660"/>
  </p:normalViewPr>
  <p:slideViewPr>
    <p:cSldViewPr>
      <p:cViewPr>
        <p:scale>
          <a:sx n="100" d="100"/>
          <a:sy n="100" d="100"/>
        </p:scale>
        <p:origin x="244" y="-1680"/>
      </p:cViewPr>
      <p:guideLst>
        <p:guide orient="horz" pos="2382"/>
        <p:guide pos="325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978" y="2348894"/>
            <a:ext cx="8783083" cy="16207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957" y="4284716"/>
            <a:ext cx="7233126" cy="1932323"/>
          </a:xfrm>
        </p:spPr>
        <p:txBody>
          <a:bodyPr/>
          <a:lstStyle>
            <a:lvl1pPr marL="0" indent="0" algn="ctr">
              <a:buNone/>
              <a:defRPr/>
            </a:lvl1pPr>
            <a:lvl2pPr marL="511241" indent="0" algn="ctr">
              <a:buNone/>
              <a:defRPr/>
            </a:lvl2pPr>
            <a:lvl3pPr marL="1022482" indent="0" algn="ctr">
              <a:buNone/>
              <a:defRPr/>
            </a:lvl3pPr>
            <a:lvl4pPr marL="1533723" indent="0" algn="ctr">
              <a:buNone/>
              <a:defRPr/>
            </a:lvl4pPr>
            <a:lvl5pPr marL="2044964" indent="0" algn="ctr">
              <a:buNone/>
              <a:defRPr/>
            </a:lvl5pPr>
            <a:lvl6pPr marL="2556205" indent="0" algn="ctr">
              <a:buNone/>
              <a:defRPr/>
            </a:lvl6pPr>
            <a:lvl7pPr marL="3067446" indent="0" algn="ctr">
              <a:buNone/>
              <a:defRPr/>
            </a:lvl7pPr>
            <a:lvl8pPr marL="3578687" indent="0" algn="ctr">
              <a:buNone/>
              <a:defRPr/>
            </a:lvl8pPr>
            <a:lvl9pPr marL="408992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78AE0-D591-48E0-B995-DCBC3B92A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70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C85A4-0AAA-4460-8776-C5E6D930D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89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1453" y="302802"/>
            <a:ext cx="2324933" cy="64515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6652" y="302802"/>
            <a:ext cx="6802583" cy="64515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B72A1-D384-43FA-A202-69BB89F02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06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F349D-452D-490C-99A2-D166ACE922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46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39" y="4858812"/>
            <a:ext cx="8783083" cy="150175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239" y="3204787"/>
            <a:ext cx="8783083" cy="1654026"/>
          </a:xfrm>
        </p:spPr>
        <p:txBody>
          <a:bodyPr anchor="b"/>
          <a:lstStyle>
            <a:lvl1pPr marL="0" indent="0">
              <a:buNone/>
              <a:defRPr sz="2200"/>
            </a:lvl1pPr>
            <a:lvl2pPr marL="511241" indent="0">
              <a:buNone/>
              <a:defRPr sz="2000"/>
            </a:lvl2pPr>
            <a:lvl3pPr marL="1022482" indent="0">
              <a:buNone/>
              <a:defRPr sz="1800"/>
            </a:lvl3pPr>
            <a:lvl4pPr marL="1533723" indent="0">
              <a:buNone/>
              <a:defRPr sz="1600"/>
            </a:lvl4pPr>
            <a:lvl5pPr marL="2044964" indent="0">
              <a:buNone/>
              <a:defRPr sz="1600"/>
            </a:lvl5pPr>
            <a:lvl6pPr marL="2556205" indent="0">
              <a:buNone/>
              <a:defRPr sz="1600"/>
            </a:lvl6pPr>
            <a:lvl7pPr marL="3067446" indent="0">
              <a:buNone/>
              <a:defRPr sz="1600"/>
            </a:lvl7pPr>
            <a:lvl8pPr marL="3578687" indent="0">
              <a:buNone/>
              <a:defRPr sz="1600"/>
            </a:lvl8pPr>
            <a:lvl9pPr marL="408992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4E767-B19E-455E-981B-02AA791BC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388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6652" y="1764296"/>
            <a:ext cx="4563759" cy="499008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2627" y="1764296"/>
            <a:ext cx="4563759" cy="499008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1F10C-A47D-4B81-B1CD-AF9D1D038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46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654" y="1692533"/>
            <a:ext cx="4565553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241" indent="0">
              <a:buNone/>
              <a:defRPr sz="2200" b="1"/>
            </a:lvl2pPr>
            <a:lvl3pPr marL="1022482" indent="0">
              <a:buNone/>
              <a:defRPr sz="2000" b="1"/>
            </a:lvl3pPr>
            <a:lvl4pPr marL="1533723" indent="0">
              <a:buNone/>
              <a:defRPr sz="1800" b="1"/>
            </a:lvl4pPr>
            <a:lvl5pPr marL="2044964" indent="0">
              <a:buNone/>
              <a:defRPr sz="1800" b="1"/>
            </a:lvl5pPr>
            <a:lvl6pPr marL="2556205" indent="0">
              <a:buNone/>
              <a:defRPr sz="1800" b="1"/>
            </a:lvl6pPr>
            <a:lvl7pPr marL="3067446" indent="0">
              <a:buNone/>
              <a:defRPr sz="1800" b="1"/>
            </a:lvl7pPr>
            <a:lvl8pPr marL="3578687" indent="0">
              <a:buNone/>
              <a:defRPr sz="1800" b="1"/>
            </a:lvl8pPr>
            <a:lvl9pPr marL="408992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654" y="2397901"/>
            <a:ext cx="4565553" cy="435647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49041" y="1692533"/>
            <a:ext cx="4567346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241" indent="0">
              <a:buNone/>
              <a:defRPr sz="2200" b="1"/>
            </a:lvl2pPr>
            <a:lvl3pPr marL="1022482" indent="0">
              <a:buNone/>
              <a:defRPr sz="2000" b="1"/>
            </a:lvl3pPr>
            <a:lvl4pPr marL="1533723" indent="0">
              <a:buNone/>
              <a:defRPr sz="1800" b="1"/>
            </a:lvl4pPr>
            <a:lvl5pPr marL="2044964" indent="0">
              <a:buNone/>
              <a:defRPr sz="1800" b="1"/>
            </a:lvl5pPr>
            <a:lvl6pPr marL="2556205" indent="0">
              <a:buNone/>
              <a:defRPr sz="1800" b="1"/>
            </a:lvl6pPr>
            <a:lvl7pPr marL="3067446" indent="0">
              <a:buNone/>
              <a:defRPr sz="1800" b="1"/>
            </a:lvl7pPr>
            <a:lvl8pPr marL="3578687" indent="0">
              <a:buNone/>
              <a:defRPr sz="1800" b="1"/>
            </a:lvl8pPr>
            <a:lvl9pPr marL="408992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9041" y="2397901"/>
            <a:ext cx="4567346" cy="435647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96751-3561-4E60-9E10-A64A74C761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28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1703F-7CDB-462C-859C-F116840A5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11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A5AB2-B611-4D7D-9EAD-8963185B6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31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653" y="301050"/>
            <a:ext cx="3399499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9932" y="301051"/>
            <a:ext cx="5776457" cy="645332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6653" y="1582265"/>
            <a:ext cx="3399499" cy="5172115"/>
          </a:xfrm>
        </p:spPr>
        <p:txBody>
          <a:bodyPr/>
          <a:lstStyle>
            <a:lvl1pPr marL="0" indent="0">
              <a:buNone/>
              <a:defRPr sz="1600"/>
            </a:lvl1pPr>
            <a:lvl2pPr marL="511241" indent="0">
              <a:buNone/>
              <a:defRPr sz="1300"/>
            </a:lvl2pPr>
            <a:lvl3pPr marL="1022482" indent="0">
              <a:buNone/>
              <a:defRPr sz="1100"/>
            </a:lvl3pPr>
            <a:lvl4pPr marL="1533723" indent="0">
              <a:buNone/>
              <a:defRPr sz="1000"/>
            </a:lvl4pPr>
            <a:lvl5pPr marL="2044964" indent="0">
              <a:buNone/>
              <a:defRPr sz="1000"/>
            </a:lvl5pPr>
            <a:lvl6pPr marL="2556205" indent="0">
              <a:buNone/>
              <a:defRPr sz="1000"/>
            </a:lvl6pPr>
            <a:lvl7pPr marL="3067446" indent="0">
              <a:buNone/>
              <a:defRPr sz="1000"/>
            </a:lvl7pPr>
            <a:lvl8pPr marL="3578687" indent="0">
              <a:buNone/>
              <a:defRPr sz="1000"/>
            </a:lvl8pPr>
            <a:lvl9pPr marL="408992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A0C64-1CD2-4DB0-90BA-534B6A1D3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798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5347" y="5292885"/>
            <a:ext cx="6199823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25347" y="675613"/>
            <a:ext cx="6199823" cy="4536758"/>
          </a:xfrm>
        </p:spPr>
        <p:txBody>
          <a:bodyPr/>
          <a:lstStyle>
            <a:lvl1pPr marL="0" indent="0">
              <a:buNone/>
              <a:defRPr sz="3600"/>
            </a:lvl1pPr>
            <a:lvl2pPr marL="511241" indent="0">
              <a:buNone/>
              <a:defRPr sz="3100"/>
            </a:lvl2pPr>
            <a:lvl3pPr marL="1022482" indent="0">
              <a:buNone/>
              <a:defRPr sz="2700"/>
            </a:lvl3pPr>
            <a:lvl4pPr marL="1533723" indent="0">
              <a:buNone/>
              <a:defRPr sz="2200"/>
            </a:lvl4pPr>
            <a:lvl5pPr marL="2044964" indent="0">
              <a:buNone/>
              <a:defRPr sz="2200"/>
            </a:lvl5pPr>
            <a:lvl6pPr marL="2556205" indent="0">
              <a:buNone/>
              <a:defRPr sz="2200"/>
            </a:lvl6pPr>
            <a:lvl7pPr marL="3067446" indent="0">
              <a:buNone/>
              <a:defRPr sz="2200"/>
            </a:lvl7pPr>
            <a:lvl8pPr marL="3578687" indent="0">
              <a:buNone/>
              <a:defRPr sz="2200"/>
            </a:lvl8pPr>
            <a:lvl9pPr marL="4089928" indent="0">
              <a:buNone/>
              <a:defRPr sz="2200"/>
            </a:lvl9pPr>
          </a:lstStyle>
          <a:p>
            <a:pPr lvl="0"/>
            <a:endParaRPr lang="lv-LV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5347" y="5917739"/>
            <a:ext cx="6199823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1241" indent="0">
              <a:buNone/>
              <a:defRPr sz="1300"/>
            </a:lvl2pPr>
            <a:lvl3pPr marL="1022482" indent="0">
              <a:buNone/>
              <a:defRPr sz="1100"/>
            </a:lvl3pPr>
            <a:lvl4pPr marL="1533723" indent="0">
              <a:buNone/>
              <a:defRPr sz="1000"/>
            </a:lvl4pPr>
            <a:lvl5pPr marL="2044964" indent="0">
              <a:buNone/>
              <a:defRPr sz="1000"/>
            </a:lvl5pPr>
            <a:lvl6pPr marL="2556205" indent="0">
              <a:buNone/>
              <a:defRPr sz="1000"/>
            </a:lvl6pPr>
            <a:lvl7pPr marL="3067446" indent="0">
              <a:buNone/>
              <a:defRPr sz="1000"/>
            </a:lvl7pPr>
            <a:lvl8pPr marL="3578687" indent="0">
              <a:buNone/>
              <a:defRPr sz="1000"/>
            </a:lvl8pPr>
            <a:lvl9pPr marL="408992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AF2DE-43E6-442D-9BAB-E597FD62D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92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5938" y="303213"/>
            <a:ext cx="9301162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2248" tIns="51124" rIns="102248" bIns="511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lv-LV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1765300"/>
            <a:ext cx="9301162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2248" tIns="51124" rIns="102248" bIns="511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lv-LV"/>
              <a:t>Click to edit Master text styles</a:t>
            </a:r>
          </a:p>
          <a:p>
            <a:pPr lvl="1"/>
            <a:r>
              <a:rPr lang="ru-RU" altLang="lv-LV"/>
              <a:t>Second level</a:t>
            </a:r>
          </a:p>
          <a:p>
            <a:pPr lvl="2"/>
            <a:r>
              <a:rPr lang="ru-RU" altLang="lv-LV"/>
              <a:t>Third level</a:t>
            </a:r>
          </a:p>
          <a:p>
            <a:pPr lvl="3"/>
            <a:r>
              <a:rPr lang="ru-RU" altLang="lv-LV"/>
              <a:t>Fourth level</a:t>
            </a:r>
          </a:p>
          <a:p>
            <a:pPr lvl="4"/>
            <a:r>
              <a:rPr lang="ru-RU" altLang="lv-LV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5938" y="6884988"/>
            <a:ext cx="2413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2248" tIns="51124" rIns="102248" bIns="51124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9013" y="6884988"/>
            <a:ext cx="3275012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2248" tIns="51124" rIns="102248" bIns="51124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4100" y="6884988"/>
            <a:ext cx="2413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2248" tIns="51124" rIns="102248" bIns="51124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pPr>
              <a:defRPr/>
            </a:pPr>
            <a:fld id="{F45A5347-C7FC-4DCA-852B-0A8E19F37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5pPr>
      <a:lvl6pPr marL="511241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1022482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533723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2044964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82588" indent="-382588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30263" indent="-319088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7938" indent="-255588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9113" indent="-255588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300288" indent="-255588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811826" indent="-255621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323067" indent="-255621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834308" indent="-255621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345549" indent="-255621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241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482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3723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964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6205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7446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78687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928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1" name="Straight Connector 145">
            <a:extLst>
              <a:ext uri="{FF2B5EF4-FFF2-40B4-BE49-F238E27FC236}">
                <a16:creationId xmlns:a16="http://schemas.microsoft.com/office/drawing/2014/main" id="{B089FAD8-3F94-44DF-A273-FED6945D6D91}"/>
              </a:ext>
            </a:extLst>
          </p:cNvPr>
          <p:cNvCxnSpPr/>
          <p:nvPr/>
        </p:nvCxnSpPr>
        <p:spPr bwMode="auto">
          <a:xfrm>
            <a:off x="990055" y="6235991"/>
            <a:ext cx="730895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cxnSpLocks/>
          </p:cNvCxnSpPr>
          <p:nvPr/>
        </p:nvCxnSpPr>
        <p:spPr bwMode="auto">
          <a:xfrm>
            <a:off x="7974831" y="5823385"/>
            <a:ext cx="539442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cxnSpLocks/>
          </p:cNvCxnSpPr>
          <p:nvPr/>
        </p:nvCxnSpPr>
        <p:spPr bwMode="auto">
          <a:xfrm flipV="1">
            <a:off x="7980913" y="4742782"/>
            <a:ext cx="720080" cy="1313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7979147" y="4980467"/>
            <a:ext cx="1517334" cy="9086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cxnSpLocks/>
          </p:cNvCxnSpPr>
          <p:nvPr/>
        </p:nvCxnSpPr>
        <p:spPr bwMode="auto">
          <a:xfrm>
            <a:off x="7974831" y="5524985"/>
            <a:ext cx="1582449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cxnSpLocks/>
          </p:cNvCxnSpPr>
          <p:nvPr/>
        </p:nvCxnSpPr>
        <p:spPr bwMode="auto">
          <a:xfrm>
            <a:off x="7980618" y="6047640"/>
            <a:ext cx="1376823" cy="1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cxnSpLocks/>
          </p:cNvCxnSpPr>
          <p:nvPr/>
        </p:nvCxnSpPr>
        <p:spPr>
          <a:xfrm flipV="1">
            <a:off x="9557280" y="1620391"/>
            <a:ext cx="0" cy="13093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 bwMode="auto">
          <a:xfrm>
            <a:off x="1002689" y="3458079"/>
            <a:ext cx="730895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 bwMode="auto">
          <a:xfrm>
            <a:off x="1002689" y="3889526"/>
            <a:ext cx="730895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 bwMode="auto">
          <a:xfrm>
            <a:off x="905830" y="3002686"/>
            <a:ext cx="730895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cxnSpLocks/>
          </p:cNvCxnSpPr>
          <p:nvPr/>
        </p:nvCxnSpPr>
        <p:spPr bwMode="auto">
          <a:xfrm>
            <a:off x="7653559" y="5287304"/>
            <a:ext cx="697788" cy="5807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 bwMode="auto">
          <a:xfrm>
            <a:off x="7978104" y="2948371"/>
            <a:ext cx="22062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 bwMode="auto">
          <a:xfrm>
            <a:off x="7979678" y="3394644"/>
            <a:ext cx="22062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cxnSpLocks/>
          </p:cNvCxnSpPr>
          <p:nvPr/>
        </p:nvCxnSpPr>
        <p:spPr>
          <a:xfrm flipH="1" flipV="1">
            <a:off x="7975264" y="4207987"/>
            <a:ext cx="11813" cy="2105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cxnSpLocks/>
          </p:cNvCxnSpPr>
          <p:nvPr/>
        </p:nvCxnSpPr>
        <p:spPr bwMode="auto">
          <a:xfrm flipV="1">
            <a:off x="7974831" y="4423915"/>
            <a:ext cx="1219820" cy="4788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 bwMode="auto">
          <a:xfrm>
            <a:off x="7981612" y="6313371"/>
            <a:ext cx="220625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cxnSpLocks/>
          </p:cNvCxnSpPr>
          <p:nvPr/>
        </p:nvCxnSpPr>
        <p:spPr>
          <a:xfrm flipH="1" flipV="1">
            <a:off x="8555720" y="1620391"/>
            <a:ext cx="10919" cy="13765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cxnSpLocks/>
          </p:cNvCxnSpPr>
          <p:nvPr/>
        </p:nvCxnSpPr>
        <p:spPr>
          <a:xfrm flipH="1" flipV="1">
            <a:off x="5197775" y="1188345"/>
            <a:ext cx="40953" cy="4107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9" name="Rectangle 21"/>
          <p:cNvSpPr>
            <a:spLocks noChangeArrowheads="1"/>
          </p:cNvSpPr>
          <p:nvPr/>
        </p:nvSpPr>
        <p:spPr bwMode="auto">
          <a:xfrm>
            <a:off x="8146718" y="5038067"/>
            <a:ext cx="838200" cy="4476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Saimniecības un </a:t>
            </a:r>
          </a:p>
          <a:p>
            <a:pPr algn="ctr" eaLnBrk="1" hangingPunct="1"/>
            <a:r>
              <a:rPr lang="lv-LV" altLang="lv-LV" sz="800" dirty="0"/>
              <a:t>infrastruktūras </a:t>
            </a:r>
          </a:p>
          <a:p>
            <a:pPr algn="ctr" eaLnBrk="1" hangingPunct="1"/>
            <a:r>
              <a:rPr lang="lv-LV" altLang="lv-LV" sz="800" dirty="0"/>
              <a:t>daļa</a:t>
            </a:r>
            <a:endParaRPr lang="ru-RU" altLang="lv-LV" sz="800" dirty="0"/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8148839" y="6080834"/>
            <a:ext cx="831167" cy="4476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Attīstības</a:t>
            </a:r>
          </a:p>
          <a:p>
            <a:pPr algn="ctr" eaLnBrk="1" hangingPunct="1"/>
            <a:r>
              <a:rPr lang="lv-LV" altLang="lv-LV" sz="800" dirty="0"/>
              <a:t>un investīciju </a:t>
            </a:r>
          </a:p>
          <a:p>
            <a:pPr algn="ctr" eaLnBrk="1" hangingPunct="1"/>
            <a:r>
              <a:rPr lang="lv-LV" altLang="lv-LV" sz="800" dirty="0"/>
              <a:t>daļa</a:t>
            </a:r>
            <a:endParaRPr lang="ru-RU" altLang="lv-LV" sz="800" dirty="0"/>
          </a:p>
        </p:txBody>
      </p:sp>
      <p:sp>
        <p:nvSpPr>
          <p:cNvPr id="2113" name="Rectangle 21"/>
          <p:cNvSpPr>
            <a:spLocks noChangeArrowheads="1"/>
          </p:cNvSpPr>
          <p:nvPr/>
        </p:nvSpPr>
        <p:spPr bwMode="auto">
          <a:xfrm>
            <a:off x="9068214" y="4758595"/>
            <a:ext cx="838200" cy="4476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Juridiskā</a:t>
            </a:r>
          </a:p>
          <a:p>
            <a:pPr algn="ctr" eaLnBrk="1" hangingPunct="1"/>
            <a:r>
              <a:rPr lang="lv-LV" altLang="lv-LV" sz="800" dirty="0"/>
              <a:t>un iepirkuma </a:t>
            </a:r>
          </a:p>
          <a:p>
            <a:pPr algn="ctr" eaLnBrk="1" hangingPunct="1"/>
            <a:r>
              <a:rPr lang="lv-LV" altLang="lv-LV" sz="800" dirty="0"/>
              <a:t>daļa</a:t>
            </a:r>
            <a:endParaRPr lang="ru-RU" altLang="lv-LV" sz="800" dirty="0"/>
          </a:p>
        </p:txBody>
      </p:sp>
      <p:sp>
        <p:nvSpPr>
          <p:cNvPr id="2115" name="Rectangle 21"/>
          <p:cNvSpPr>
            <a:spLocks noChangeArrowheads="1"/>
          </p:cNvSpPr>
          <p:nvPr/>
        </p:nvSpPr>
        <p:spPr bwMode="auto">
          <a:xfrm>
            <a:off x="8148840" y="5566631"/>
            <a:ext cx="836078" cy="4476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Grāmatvedības </a:t>
            </a:r>
          </a:p>
          <a:p>
            <a:pPr algn="ctr" eaLnBrk="1" hangingPunct="1"/>
            <a:r>
              <a:rPr lang="lv-LV" altLang="lv-LV" sz="800" dirty="0"/>
              <a:t>daļa</a:t>
            </a:r>
            <a:endParaRPr lang="ru-RU" altLang="lv-LV" sz="800" dirty="0"/>
          </a:p>
        </p:txBody>
      </p:sp>
      <p:sp>
        <p:nvSpPr>
          <p:cNvPr id="2116" name="Rectangle 21"/>
          <p:cNvSpPr>
            <a:spLocks noChangeArrowheads="1"/>
          </p:cNvSpPr>
          <p:nvPr/>
        </p:nvSpPr>
        <p:spPr bwMode="auto">
          <a:xfrm>
            <a:off x="9070336" y="5301868"/>
            <a:ext cx="836078" cy="435166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Sporta </a:t>
            </a:r>
          </a:p>
          <a:p>
            <a:pPr algn="ctr" eaLnBrk="1" hangingPunct="1"/>
            <a:r>
              <a:rPr lang="lv-LV" altLang="lv-LV" sz="800" dirty="0"/>
              <a:t>daļa</a:t>
            </a:r>
            <a:endParaRPr lang="ru-RU" altLang="lv-LV" sz="800" dirty="0"/>
          </a:p>
        </p:txBody>
      </p:sp>
      <p:sp>
        <p:nvSpPr>
          <p:cNvPr id="2117" name="Rectangle 21"/>
          <p:cNvSpPr>
            <a:spLocks noChangeArrowheads="1"/>
          </p:cNvSpPr>
          <p:nvPr/>
        </p:nvSpPr>
        <p:spPr bwMode="auto">
          <a:xfrm>
            <a:off x="9069022" y="4212679"/>
            <a:ext cx="854917" cy="44499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Kanceleja</a:t>
            </a:r>
          </a:p>
        </p:txBody>
      </p:sp>
      <p:sp>
        <p:nvSpPr>
          <p:cNvPr id="2118" name="Rectangle 21"/>
          <p:cNvSpPr>
            <a:spLocks noChangeArrowheads="1"/>
          </p:cNvSpPr>
          <p:nvPr/>
        </p:nvSpPr>
        <p:spPr bwMode="auto">
          <a:xfrm>
            <a:off x="8146718" y="4491805"/>
            <a:ext cx="831168" cy="44701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Vadības</a:t>
            </a:r>
          </a:p>
          <a:p>
            <a:pPr algn="ctr" eaLnBrk="1" hangingPunct="1"/>
            <a:r>
              <a:rPr lang="lv-LV" altLang="lv-LV" sz="800" dirty="0"/>
              <a:t>grupa</a:t>
            </a:r>
            <a:endParaRPr lang="ru-RU" altLang="lv-LV" sz="800" dirty="0"/>
          </a:p>
        </p:txBody>
      </p:sp>
      <p:cxnSp>
        <p:nvCxnSpPr>
          <p:cNvPr id="82" name="Straight Connector 81"/>
          <p:cNvCxnSpPr>
            <a:cxnSpLocks/>
          </p:cNvCxnSpPr>
          <p:nvPr/>
        </p:nvCxnSpPr>
        <p:spPr bwMode="auto">
          <a:xfrm>
            <a:off x="3162567" y="4899531"/>
            <a:ext cx="4120641" cy="7833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3162567" y="4899531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4242209" y="4904463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6309040" y="4904463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7283208" y="4904463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cxnSpLocks/>
          </p:cNvCxnSpPr>
          <p:nvPr/>
        </p:nvCxnSpPr>
        <p:spPr bwMode="auto">
          <a:xfrm>
            <a:off x="4810124" y="3751581"/>
            <a:ext cx="403120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cxnSpLocks/>
          </p:cNvCxnSpPr>
          <p:nvPr/>
        </p:nvCxnSpPr>
        <p:spPr>
          <a:xfrm flipH="1" flipV="1">
            <a:off x="1382464" y="1620391"/>
            <a:ext cx="8226" cy="46238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cxnSpLocks/>
          </p:cNvCxnSpPr>
          <p:nvPr/>
        </p:nvCxnSpPr>
        <p:spPr>
          <a:xfrm flipV="1">
            <a:off x="3315695" y="1620391"/>
            <a:ext cx="0" cy="946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</p:cNvCxnSpPr>
          <p:nvPr/>
        </p:nvCxnSpPr>
        <p:spPr bwMode="auto">
          <a:xfrm flipV="1">
            <a:off x="1379958" y="1620391"/>
            <a:ext cx="8177322" cy="4175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cxnSpLocks/>
          </p:cNvCxnSpPr>
          <p:nvPr/>
        </p:nvCxnSpPr>
        <p:spPr>
          <a:xfrm flipV="1">
            <a:off x="7190884" y="1620391"/>
            <a:ext cx="0" cy="946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cxnSpLocks/>
            <a:stCxn id="2094" idx="3"/>
            <a:endCxn id="67" idx="1"/>
          </p:cNvCxnSpPr>
          <p:nvPr/>
        </p:nvCxnSpPr>
        <p:spPr bwMode="auto">
          <a:xfrm flipV="1">
            <a:off x="2582623" y="2987136"/>
            <a:ext cx="2051266" cy="9823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9" name="Rectangle 38"/>
          <p:cNvSpPr>
            <a:spLocks noChangeArrowheads="1"/>
          </p:cNvSpPr>
          <p:nvPr/>
        </p:nvSpPr>
        <p:spPr bwMode="auto">
          <a:xfrm>
            <a:off x="2358207" y="1895449"/>
            <a:ext cx="1888245" cy="487427"/>
          </a:xfrm>
          <a:prstGeom prst="rect">
            <a:avLst/>
          </a:prstGeom>
          <a:solidFill>
            <a:srgbClr val="0066CC"/>
          </a:solidFill>
          <a:ln w="12700"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02248" tIns="51124" rIns="102248" bIns="51124" anchor="ctr"/>
          <a:lstStyle/>
          <a:p>
            <a:pPr algn="ctr">
              <a:defRPr/>
            </a:pPr>
            <a:r>
              <a:rPr lang="lv-LV" sz="1050" b="1" dirty="0">
                <a:solidFill>
                  <a:schemeClr val="bg1"/>
                </a:solidFill>
              </a:rPr>
              <a:t>Attīstības komiteja </a:t>
            </a:r>
            <a:endParaRPr lang="ru-RU" sz="1050" b="1" dirty="0">
              <a:solidFill>
                <a:schemeClr val="bg1"/>
              </a:solidFill>
            </a:endParaRPr>
          </a:p>
        </p:txBody>
      </p:sp>
      <p:sp>
        <p:nvSpPr>
          <p:cNvPr id="2111" name="Rectangle 43"/>
          <p:cNvSpPr>
            <a:spLocks noChangeArrowheads="1"/>
          </p:cNvSpPr>
          <p:nvPr/>
        </p:nvSpPr>
        <p:spPr bwMode="auto">
          <a:xfrm>
            <a:off x="4320075" y="1900382"/>
            <a:ext cx="1842684" cy="487426"/>
          </a:xfrm>
          <a:prstGeom prst="rect">
            <a:avLst/>
          </a:prstGeom>
          <a:solidFill>
            <a:srgbClr val="0066CC"/>
          </a:solidFill>
          <a:ln w="12700"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02248" tIns="51124" rIns="102248" bIns="51124" anchor="ctr"/>
          <a:lstStyle/>
          <a:p>
            <a:pPr algn="ctr">
              <a:defRPr/>
            </a:pPr>
            <a:r>
              <a:rPr lang="lv-LV" sz="1050" b="1" dirty="0">
                <a:solidFill>
                  <a:schemeClr val="bg1"/>
                </a:solidFill>
              </a:rPr>
              <a:t>Izglītības, kultūras, sporta</a:t>
            </a:r>
          </a:p>
          <a:p>
            <a:pPr algn="ctr">
              <a:defRPr/>
            </a:pPr>
            <a:r>
              <a:rPr lang="lv-LV" sz="1050" b="1" dirty="0">
                <a:solidFill>
                  <a:schemeClr val="bg1"/>
                </a:solidFill>
              </a:rPr>
              <a:t>un sociālā komiteja</a:t>
            </a:r>
          </a:p>
        </p:txBody>
      </p:sp>
      <p:sp>
        <p:nvSpPr>
          <p:cNvPr id="2112" name="Rectangle 44"/>
          <p:cNvSpPr>
            <a:spLocks noChangeArrowheads="1"/>
          </p:cNvSpPr>
          <p:nvPr/>
        </p:nvSpPr>
        <p:spPr bwMode="auto">
          <a:xfrm>
            <a:off x="6262675" y="1900381"/>
            <a:ext cx="1899951" cy="487427"/>
          </a:xfrm>
          <a:prstGeom prst="rect">
            <a:avLst/>
          </a:prstGeom>
          <a:solidFill>
            <a:srgbClr val="0066CC"/>
          </a:solidFill>
          <a:ln w="12700"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02248" tIns="51124" rIns="102248" bIns="51124" anchor="ctr"/>
          <a:lstStyle/>
          <a:p>
            <a:pPr algn="ctr">
              <a:defRPr/>
            </a:pPr>
            <a:r>
              <a:rPr lang="lv-LV" sz="1050" b="1" dirty="0">
                <a:solidFill>
                  <a:schemeClr val="bg1"/>
                </a:solidFill>
              </a:rPr>
              <a:t>Finanšu komiteja</a:t>
            </a:r>
          </a:p>
        </p:txBody>
      </p:sp>
      <p:sp>
        <p:nvSpPr>
          <p:cNvPr id="2077" name="Rectangle 6"/>
          <p:cNvSpPr>
            <a:spLocks noChangeArrowheads="1"/>
          </p:cNvSpPr>
          <p:nvPr/>
        </p:nvSpPr>
        <p:spPr bwMode="auto">
          <a:xfrm>
            <a:off x="2935123" y="684287"/>
            <a:ext cx="4679668" cy="661616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2000" b="1" dirty="0">
                <a:solidFill>
                  <a:schemeClr val="bg1"/>
                </a:solidFill>
              </a:rPr>
              <a:t>ĀDAŽU NOVADA DOME </a:t>
            </a:r>
          </a:p>
          <a:p>
            <a:pPr algn="ctr" eaLnBrk="1" hangingPunct="1"/>
            <a:r>
              <a:rPr lang="lv-LV" altLang="lv-LV" sz="1200" dirty="0">
                <a:solidFill>
                  <a:schemeClr val="bg1"/>
                </a:solidFill>
              </a:rPr>
              <a:t> (15 deputāti)</a:t>
            </a:r>
            <a:endParaRPr lang="ru-RU" altLang="lv-LV" sz="1200" dirty="0">
              <a:solidFill>
                <a:schemeClr val="bg1"/>
              </a:solidFill>
            </a:endParaRP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1469509" y="2761054"/>
            <a:ext cx="1113114" cy="471810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Above"/>
            <a:lightRig rig="soft" dir="t">
              <a:rot lat="0" lon="0" rev="0"/>
            </a:lightRig>
          </a:scene3d>
          <a:sp3d contourW="44450" prstMaterial="matte">
            <a:bevelT w="63500" h="63500" prst="coolSlant"/>
            <a:contourClr>
              <a:srgbClr val="FFFFFF"/>
            </a:contourClr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Saulkrastu sadarbības </a:t>
            </a:r>
          </a:p>
          <a:p>
            <a:pPr algn="ctr" eaLnBrk="1" hangingPunct="1"/>
            <a:r>
              <a:rPr lang="lv-LV" altLang="lv-LV" sz="800" dirty="0"/>
              <a:t>teritorijas Civilās </a:t>
            </a:r>
          </a:p>
          <a:p>
            <a:pPr algn="ctr" eaLnBrk="1" hangingPunct="1"/>
            <a:r>
              <a:rPr lang="lv-LV" altLang="lv-LV" sz="800" dirty="0"/>
              <a:t>aizsardzības komisija</a:t>
            </a:r>
            <a:endParaRPr lang="ru-RU" altLang="lv-LV" sz="800" dirty="0"/>
          </a:p>
        </p:txBody>
      </p:sp>
      <p:sp>
        <p:nvSpPr>
          <p:cNvPr id="125" name="Rectangle 11"/>
          <p:cNvSpPr>
            <a:spLocks noChangeArrowheads="1"/>
          </p:cNvSpPr>
          <p:nvPr/>
        </p:nvSpPr>
        <p:spPr bwMode="auto">
          <a:xfrm>
            <a:off x="2663789" y="5040042"/>
            <a:ext cx="1016709" cy="46346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02248" tIns="51124" rIns="102248" bIns="51124" anchor="ctr"/>
          <a:lstStyle/>
          <a:p>
            <a:pPr algn="ctr">
              <a:defRPr/>
            </a:pPr>
            <a:r>
              <a:rPr lang="lv-LV" sz="900" b="1" dirty="0">
                <a:solidFill>
                  <a:schemeClr val="bg1"/>
                </a:solidFill>
              </a:rPr>
              <a:t>SIA</a:t>
            </a:r>
          </a:p>
          <a:p>
            <a:pPr algn="ctr">
              <a:defRPr/>
            </a:pPr>
            <a:r>
              <a:rPr lang="lv-LV" sz="900" b="1" dirty="0">
                <a:solidFill>
                  <a:schemeClr val="bg1"/>
                </a:solidFill>
              </a:rPr>
              <a:t>“Ādažu Ūdens”</a:t>
            </a:r>
            <a:endParaRPr lang="ru-RU" sz="900" b="1" dirty="0">
              <a:solidFill>
                <a:schemeClr val="bg1"/>
              </a:solidFill>
            </a:endParaRPr>
          </a:p>
        </p:txBody>
      </p:sp>
      <p:sp>
        <p:nvSpPr>
          <p:cNvPr id="126" name="Rectangle 12"/>
          <p:cNvSpPr>
            <a:spLocks noChangeArrowheads="1"/>
          </p:cNvSpPr>
          <p:nvPr/>
        </p:nvSpPr>
        <p:spPr bwMode="auto">
          <a:xfrm>
            <a:off x="2663789" y="5540542"/>
            <a:ext cx="1016708" cy="442989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02248" tIns="51124" rIns="102248" bIns="51124" anchor="ctr"/>
          <a:lstStyle/>
          <a:p>
            <a:pPr algn="ctr">
              <a:defRPr/>
            </a:pPr>
            <a:r>
              <a:rPr lang="lv-LV" sz="900" b="1" dirty="0">
                <a:solidFill>
                  <a:schemeClr val="bg1"/>
                </a:solidFill>
              </a:rPr>
              <a:t>SIA</a:t>
            </a:r>
          </a:p>
          <a:p>
            <a:pPr algn="ctr">
              <a:defRPr/>
            </a:pPr>
            <a:r>
              <a:rPr lang="lv-LV" sz="900" b="1" dirty="0">
                <a:solidFill>
                  <a:schemeClr val="bg1"/>
                </a:solidFill>
              </a:rPr>
              <a:t>“Ādažu</a:t>
            </a:r>
          </a:p>
          <a:p>
            <a:pPr algn="ctr">
              <a:defRPr/>
            </a:pPr>
            <a:r>
              <a:rPr lang="lv-LV" sz="900" b="1" dirty="0">
                <a:solidFill>
                  <a:schemeClr val="bg1"/>
                </a:solidFill>
              </a:rPr>
              <a:t>Namsaimnieks”</a:t>
            </a:r>
            <a:endParaRPr lang="ru-RU" sz="900" b="1" dirty="0">
              <a:solidFill>
                <a:schemeClr val="bg1"/>
              </a:solidFill>
            </a:endParaRPr>
          </a:p>
        </p:txBody>
      </p:sp>
      <p:sp>
        <p:nvSpPr>
          <p:cNvPr id="2097" name="Rectangle 14"/>
          <p:cNvSpPr>
            <a:spLocks noChangeArrowheads="1"/>
          </p:cNvSpPr>
          <p:nvPr/>
        </p:nvSpPr>
        <p:spPr bwMode="auto">
          <a:xfrm>
            <a:off x="2663755" y="6032340"/>
            <a:ext cx="1018266" cy="442989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PSIA</a:t>
            </a:r>
          </a:p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“Ādažu slimnīca”</a:t>
            </a:r>
            <a:endParaRPr lang="ru-RU" altLang="lv-LV" sz="900" b="1" dirty="0">
              <a:solidFill>
                <a:schemeClr val="bg1"/>
              </a:solidFill>
            </a:endParaRPr>
          </a:p>
        </p:txBody>
      </p:sp>
      <p:sp>
        <p:nvSpPr>
          <p:cNvPr id="2105" name="Rectangle 16"/>
          <p:cNvSpPr>
            <a:spLocks noChangeArrowheads="1"/>
          </p:cNvSpPr>
          <p:nvPr/>
        </p:nvSpPr>
        <p:spPr bwMode="auto">
          <a:xfrm>
            <a:off x="6815902" y="5048478"/>
            <a:ext cx="1008112" cy="46220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Administrācija</a:t>
            </a:r>
          </a:p>
        </p:txBody>
      </p:sp>
      <p:sp>
        <p:nvSpPr>
          <p:cNvPr id="2123" name="Rectangle 14"/>
          <p:cNvSpPr>
            <a:spLocks noChangeArrowheads="1"/>
          </p:cNvSpPr>
          <p:nvPr/>
        </p:nvSpPr>
        <p:spPr bwMode="auto">
          <a:xfrm>
            <a:off x="9059098" y="5838757"/>
            <a:ext cx="847316" cy="447674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Sabiedrisko</a:t>
            </a:r>
          </a:p>
          <a:p>
            <a:pPr algn="ctr" eaLnBrk="1" hangingPunct="1"/>
            <a:r>
              <a:rPr lang="lv-LV" altLang="lv-LV" sz="800" dirty="0"/>
              <a:t>attiecību</a:t>
            </a:r>
          </a:p>
          <a:p>
            <a:pPr algn="ctr" eaLnBrk="1" hangingPunct="1"/>
            <a:r>
              <a:rPr lang="lv-LV" altLang="lv-LV" sz="800" dirty="0"/>
              <a:t>daļa</a:t>
            </a:r>
            <a:endParaRPr lang="ru-RU" altLang="lv-LV" sz="800" dirty="0"/>
          </a:p>
        </p:txBody>
      </p:sp>
      <p:sp>
        <p:nvSpPr>
          <p:cNvPr id="69" name="Rectangle 16"/>
          <p:cNvSpPr>
            <a:spLocks noChangeArrowheads="1"/>
          </p:cNvSpPr>
          <p:nvPr/>
        </p:nvSpPr>
        <p:spPr bwMode="auto">
          <a:xfrm>
            <a:off x="3724056" y="5049449"/>
            <a:ext cx="1020566" cy="446706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Ādažu</a:t>
            </a:r>
          </a:p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vidusskola</a:t>
            </a:r>
            <a:endParaRPr lang="ru-RU" altLang="lv-LV" sz="900" b="1" dirty="0">
              <a:solidFill>
                <a:schemeClr val="bg1"/>
              </a:solidFill>
            </a:endParaRPr>
          </a:p>
        </p:txBody>
      </p:sp>
      <p:sp>
        <p:nvSpPr>
          <p:cNvPr id="70" name="Rectangle 16"/>
          <p:cNvSpPr>
            <a:spLocks noChangeArrowheads="1"/>
          </p:cNvSpPr>
          <p:nvPr/>
        </p:nvSpPr>
        <p:spPr bwMode="auto">
          <a:xfrm>
            <a:off x="3729698" y="5535857"/>
            <a:ext cx="1020566" cy="4476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Mākslas un</a:t>
            </a:r>
          </a:p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mūzikas skola</a:t>
            </a:r>
          </a:p>
        </p:txBody>
      </p:sp>
      <p:sp>
        <p:nvSpPr>
          <p:cNvPr id="71" name="Rectangle 16"/>
          <p:cNvSpPr>
            <a:spLocks noChangeArrowheads="1"/>
          </p:cNvSpPr>
          <p:nvPr/>
        </p:nvSpPr>
        <p:spPr bwMode="auto">
          <a:xfrm>
            <a:off x="3731952" y="6025561"/>
            <a:ext cx="1020566" cy="453391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Bērnu un</a:t>
            </a:r>
          </a:p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jaunatnes</a:t>
            </a:r>
          </a:p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sporta skola</a:t>
            </a:r>
            <a:endParaRPr lang="ru-RU" altLang="lv-LV" sz="900" b="1" dirty="0">
              <a:solidFill>
                <a:schemeClr val="bg1"/>
              </a:solidFill>
            </a:endParaRPr>
          </a:p>
        </p:txBody>
      </p:sp>
      <p:sp>
        <p:nvSpPr>
          <p:cNvPr id="72" name="Rectangle 16"/>
          <p:cNvSpPr>
            <a:spLocks noChangeArrowheads="1"/>
          </p:cNvSpPr>
          <p:nvPr/>
        </p:nvSpPr>
        <p:spPr bwMode="auto">
          <a:xfrm>
            <a:off x="4774860" y="5533783"/>
            <a:ext cx="995281" cy="448804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Ādažu</a:t>
            </a:r>
          </a:p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pirmsskolas</a:t>
            </a:r>
          </a:p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izglītības iestāde</a:t>
            </a:r>
          </a:p>
        </p:txBody>
      </p:sp>
      <p:sp>
        <p:nvSpPr>
          <p:cNvPr id="73" name="Rectangle 16"/>
          <p:cNvSpPr>
            <a:spLocks noChangeArrowheads="1"/>
          </p:cNvSpPr>
          <p:nvPr/>
        </p:nvSpPr>
        <p:spPr bwMode="auto">
          <a:xfrm>
            <a:off x="4787066" y="6025560"/>
            <a:ext cx="988273" cy="453391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 err="1">
                <a:solidFill>
                  <a:schemeClr val="bg1"/>
                </a:solidFill>
              </a:rPr>
              <a:t>Kadagas</a:t>
            </a:r>
            <a:endParaRPr lang="lv-LV" altLang="lv-LV" sz="9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pirmsskolas</a:t>
            </a:r>
          </a:p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Izglītības iestāde</a:t>
            </a:r>
          </a:p>
        </p:txBody>
      </p:sp>
      <p:sp>
        <p:nvSpPr>
          <p:cNvPr id="74" name="Rectangle 16"/>
          <p:cNvSpPr>
            <a:spLocks noChangeArrowheads="1"/>
          </p:cNvSpPr>
          <p:nvPr/>
        </p:nvSpPr>
        <p:spPr bwMode="auto">
          <a:xfrm>
            <a:off x="4775316" y="5048481"/>
            <a:ext cx="985357" cy="455022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Kultūras </a:t>
            </a:r>
          </a:p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centrs</a:t>
            </a:r>
          </a:p>
        </p:txBody>
      </p:sp>
      <p:sp>
        <p:nvSpPr>
          <p:cNvPr id="75" name="Rectangle 16"/>
          <p:cNvSpPr>
            <a:spLocks noChangeArrowheads="1"/>
          </p:cNvSpPr>
          <p:nvPr/>
        </p:nvSpPr>
        <p:spPr bwMode="auto">
          <a:xfrm>
            <a:off x="5798955" y="5542800"/>
            <a:ext cx="995281" cy="451611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Pašvaldības</a:t>
            </a:r>
          </a:p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policija</a:t>
            </a:r>
          </a:p>
        </p:txBody>
      </p:sp>
      <p:sp>
        <p:nvSpPr>
          <p:cNvPr id="77" name="Rectangle 16"/>
          <p:cNvSpPr>
            <a:spLocks noChangeArrowheads="1"/>
          </p:cNvSpPr>
          <p:nvPr/>
        </p:nvSpPr>
        <p:spPr bwMode="auto">
          <a:xfrm>
            <a:off x="5794390" y="5048480"/>
            <a:ext cx="993651" cy="455022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Sociālais</a:t>
            </a:r>
          </a:p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dienests</a:t>
            </a:r>
            <a:endParaRPr lang="ru-RU" altLang="lv-LV" sz="900" b="1" dirty="0">
              <a:solidFill>
                <a:schemeClr val="bg1"/>
              </a:solidFill>
            </a:endParaRPr>
          </a:p>
        </p:txBody>
      </p:sp>
      <p:sp>
        <p:nvSpPr>
          <p:cNvPr id="84" name="Rectangle 16"/>
          <p:cNvSpPr>
            <a:spLocks noChangeArrowheads="1"/>
          </p:cNvSpPr>
          <p:nvPr/>
        </p:nvSpPr>
        <p:spPr bwMode="auto">
          <a:xfrm>
            <a:off x="5805465" y="6024993"/>
            <a:ext cx="995280" cy="451612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Bibliotēka</a:t>
            </a:r>
          </a:p>
        </p:txBody>
      </p:sp>
      <p:sp>
        <p:nvSpPr>
          <p:cNvPr id="85" name="Rectangle 16"/>
          <p:cNvSpPr>
            <a:spLocks noChangeArrowheads="1"/>
          </p:cNvSpPr>
          <p:nvPr/>
        </p:nvSpPr>
        <p:spPr bwMode="auto">
          <a:xfrm>
            <a:off x="8132562" y="2714293"/>
            <a:ext cx="852356" cy="427528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>
                <a:solidFill>
                  <a:schemeClr val="bg1"/>
                </a:solidFill>
              </a:rPr>
              <a:t>Bāriņtiesa</a:t>
            </a:r>
            <a:endParaRPr lang="ru-RU" altLang="lv-LV" sz="800" dirty="0">
              <a:solidFill>
                <a:schemeClr val="bg1"/>
              </a:solidFill>
            </a:endParaRPr>
          </a:p>
        </p:txBody>
      </p:sp>
      <p:sp>
        <p:nvSpPr>
          <p:cNvPr id="67" name="Rectangle 42"/>
          <p:cNvSpPr>
            <a:spLocks noChangeArrowheads="1"/>
          </p:cNvSpPr>
          <p:nvPr/>
        </p:nvSpPr>
        <p:spPr bwMode="auto">
          <a:xfrm>
            <a:off x="4633889" y="2751231"/>
            <a:ext cx="1234469" cy="471810"/>
          </a:xfrm>
          <a:prstGeom prst="rect">
            <a:avLst/>
          </a:prstGeom>
          <a:solidFill>
            <a:srgbClr val="7030A0"/>
          </a:solidFill>
          <a:ln w="12700"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02248" tIns="51124" rIns="102248" bIns="51124" anchor="ctr"/>
          <a:lstStyle/>
          <a:p>
            <a:pPr algn="ctr">
              <a:defRPr/>
            </a:pPr>
            <a:r>
              <a:rPr lang="lv-LV" sz="900" dirty="0">
                <a:solidFill>
                  <a:schemeClr val="bg1"/>
                </a:solidFill>
              </a:rPr>
              <a:t>Domes</a:t>
            </a:r>
          </a:p>
          <a:p>
            <a:pPr algn="ctr">
              <a:defRPr/>
            </a:pPr>
            <a:r>
              <a:rPr lang="lv-LV" sz="900" dirty="0">
                <a:solidFill>
                  <a:schemeClr val="bg1"/>
                </a:solidFill>
              </a:rPr>
              <a:t>priekšsēdētājs</a:t>
            </a:r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86" name="Rectangle 42"/>
          <p:cNvSpPr>
            <a:spLocks noChangeArrowheads="1"/>
          </p:cNvSpPr>
          <p:nvPr/>
        </p:nvSpPr>
        <p:spPr bwMode="auto">
          <a:xfrm>
            <a:off x="3726359" y="3495802"/>
            <a:ext cx="1248738" cy="473497"/>
          </a:xfrm>
          <a:prstGeom prst="rect">
            <a:avLst/>
          </a:prstGeom>
          <a:solidFill>
            <a:srgbClr val="7030A0"/>
          </a:solidFill>
          <a:ln w="12700"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02248" tIns="51124" rIns="102248" bIns="51124" anchor="ctr"/>
          <a:lstStyle/>
          <a:p>
            <a:pPr algn="ctr">
              <a:defRPr/>
            </a:pPr>
            <a:r>
              <a:rPr lang="lv-LV" sz="900" dirty="0">
                <a:solidFill>
                  <a:schemeClr val="bg1"/>
                </a:solidFill>
              </a:rPr>
              <a:t>Domes</a:t>
            </a:r>
          </a:p>
          <a:p>
            <a:pPr algn="ctr">
              <a:defRPr/>
            </a:pPr>
            <a:r>
              <a:rPr lang="lv-LV" sz="900" dirty="0">
                <a:solidFill>
                  <a:schemeClr val="bg1"/>
                </a:solidFill>
              </a:rPr>
              <a:t>priekšsēdētāja</a:t>
            </a:r>
          </a:p>
          <a:p>
            <a:pPr algn="ctr">
              <a:defRPr/>
            </a:pPr>
            <a:r>
              <a:rPr lang="lv-LV" sz="900" dirty="0">
                <a:solidFill>
                  <a:schemeClr val="bg1"/>
                </a:solidFill>
              </a:rPr>
              <a:t>vietnieks</a:t>
            </a:r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88" name="Rectangle 42"/>
          <p:cNvSpPr>
            <a:spLocks noChangeArrowheads="1"/>
          </p:cNvSpPr>
          <p:nvPr/>
        </p:nvSpPr>
        <p:spPr bwMode="auto">
          <a:xfrm>
            <a:off x="4614356" y="4256391"/>
            <a:ext cx="1234469" cy="473497"/>
          </a:xfrm>
          <a:prstGeom prst="rect">
            <a:avLst/>
          </a:prstGeom>
          <a:solidFill>
            <a:srgbClr val="7030A0"/>
          </a:solidFill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02248" tIns="51124" rIns="102248" bIns="51124" anchor="ctr"/>
          <a:lstStyle/>
          <a:p>
            <a:pPr algn="ctr">
              <a:defRPr/>
            </a:pPr>
            <a:r>
              <a:rPr lang="lv-LV" sz="900" dirty="0">
                <a:solidFill>
                  <a:schemeClr val="bg1"/>
                </a:solidFill>
              </a:rPr>
              <a:t>Izpilddirektors</a:t>
            </a:r>
          </a:p>
        </p:txBody>
      </p:sp>
      <p:sp>
        <p:nvSpPr>
          <p:cNvPr id="101" name="Rectangle 16"/>
          <p:cNvSpPr>
            <a:spLocks noChangeArrowheads="1"/>
          </p:cNvSpPr>
          <p:nvPr/>
        </p:nvSpPr>
        <p:spPr bwMode="auto">
          <a:xfrm>
            <a:off x="8139172" y="3172518"/>
            <a:ext cx="845746" cy="4476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>
                <a:solidFill>
                  <a:schemeClr val="bg1"/>
                </a:solidFill>
              </a:rPr>
              <a:t>Dzimtsarakstu</a:t>
            </a:r>
          </a:p>
          <a:p>
            <a:pPr algn="ctr" eaLnBrk="1" hangingPunct="1"/>
            <a:r>
              <a:rPr lang="lv-LV" altLang="lv-LV" sz="800" dirty="0">
                <a:solidFill>
                  <a:schemeClr val="bg1"/>
                </a:solidFill>
              </a:rPr>
              <a:t>nodaļa</a:t>
            </a:r>
            <a:endParaRPr lang="ru-RU" altLang="lv-LV" sz="800" dirty="0">
              <a:solidFill>
                <a:schemeClr val="bg1"/>
              </a:solidFill>
            </a:endParaRPr>
          </a:p>
        </p:txBody>
      </p:sp>
      <p:cxnSp>
        <p:nvCxnSpPr>
          <p:cNvPr id="102" name="Straight Connector 101"/>
          <p:cNvCxnSpPr>
            <a:cxnSpLocks/>
          </p:cNvCxnSpPr>
          <p:nvPr/>
        </p:nvCxnSpPr>
        <p:spPr bwMode="auto">
          <a:xfrm>
            <a:off x="3310348" y="2571947"/>
            <a:ext cx="3880536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46"/>
          <p:cNvSpPr>
            <a:spLocks noChangeArrowheads="1"/>
          </p:cNvSpPr>
          <p:nvPr/>
        </p:nvSpPr>
        <p:spPr bwMode="auto">
          <a:xfrm>
            <a:off x="1459926" y="3230180"/>
            <a:ext cx="1113114" cy="432048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Above"/>
            <a:lightRig rig="soft" dir="t">
              <a:rot lat="0" lon="0" rev="0"/>
            </a:lightRig>
          </a:scene3d>
          <a:sp3d contourW="44450" prstMaterial="matte">
            <a:bevelT w="63500" h="63500" prst="coolSlant"/>
            <a:contourClr>
              <a:srgbClr val="FFFFFF"/>
            </a:contourClr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Iepirkumu </a:t>
            </a:r>
          </a:p>
          <a:p>
            <a:pPr algn="ctr" eaLnBrk="1" hangingPunct="1"/>
            <a:r>
              <a:rPr lang="lv-LV" altLang="lv-LV" sz="800" dirty="0"/>
              <a:t>komisija</a:t>
            </a:r>
          </a:p>
        </p:txBody>
      </p:sp>
      <p:sp>
        <p:nvSpPr>
          <p:cNvPr id="110" name="Rectangle 46"/>
          <p:cNvSpPr>
            <a:spLocks noChangeArrowheads="1"/>
          </p:cNvSpPr>
          <p:nvPr/>
        </p:nvSpPr>
        <p:spPr bwMode="auto">
          <a:xfrm>
            <a:off x="200470" y="3232672"/>
            <a:ext cx="1113115" cy="429556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Above"/>
            <a:lightRig rig="soft" dir="t">
              <a:rot lat="0" lon="0" rev="0"/>
            </a:lightRig>
          </a:scene3d>
          <a:sp3d contourW="44450" prstMaterial="matte">
            <a:bevelT w="63500" h="63500" prst="coolSlant"/>
            <a:contourClr>
              <a:srgbClr val="FFFFFF"/>
            </a:contourClr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Ētikas </a:t>
            </a:r>
          </a:p>
          <a:p>
            <a:pPr algn="ctr" eaLnBrk="1" hangingPunct="1"/>
            <a:r>
              <a:rPr lang="lv-LV" altLang="lv-LV" sz="800" dirty="0"/>
              <a:t>komisija</a:t>
            </a:r>
          </a:p>
        </p:txBody>
      </p:sp>
      <p:sp>
        <p:nvSpPr>
          <p:cNvPr id="111" name="Rectangle 45"/>
          <p:cNvSpPr>
            <a:spLocks noChangeArrowheads="1"/>
          </p:cNvSpPr>
          <p:nvPr/>
        </p:nvSpPr>
        <p:spPr bwMode="auto">
          <a:xfrm>
            <a:off x="197967" y="2756098"/>
            <a:ext cx="1113115" cy="446782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Above"/>
            <a:lightRig rig="soft" dir="t">
              <a:rot lat="0" lon="0" rev="0"/>
            </a:lightRig>
          </a:scene3d>
          <a:sp3d contourW="44450" prstMaterial="matte">
            <a:bevelT w="63500" h="63500" prst="coolSlant"/>
            <a:contourClr>
              <a:srgbClr val="FFFFFF"/>
            </a:contourClr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Administratīvā </a:t>
            </a:r>
          </a:p>
          <a:p>
            <a:pPr algn="ctr" eaLnBrk="1" hangingPunct="1"/>
            <a:r>
              <a:rPr lang="lv-LV" altLang="lv-LV" sz="800" dirty="0"/>
              <a:t>komisija</a:t>
            </a:r>
          </a:p>
        </p:txBody>
      </p:sp>
      <p:sp>
        <p:nvSpPr>
          <p:cNvPr id="120" name="Rectangle 16"/>
          <p:cNvSpPr>
            <a:spLocks noChangeArrowheads="1"/>
          </p:cNvSpPr>
          <p:nvPr/>
        </p:nvSpPr>
        <p:spPr bwMode="auto">
          <a:xfrm>
            <a:off x="9051497" y="2714293"/>
            <a:ext cx="1011566" cy="429327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>
                <a:solidFill>
                  <a:schemeClr val="bg1"/>
                </a:solidFill>
              </a:rPr>
              <a:t>Pierīgas izglītības, </a:t>
            </a:r>
          </a:p>
          <a:p>
            <a:pPr algn="ctr" eaLnBrk="1" hangingPunct="1"/>
            <a:r>
              <a:rPr lang="lv-LV" altLang="lv-LV" sz="800" dirty="0">
                <a:solidFill>
                  <a:schemeClr val="bg1"/>
                </a:solidFill>
              </a:rPr>
              <a:t>kultūras un </a:t>
            </a:r>
          </a:p>
          <a:p>
            <a:pPr algn="ctr" eaLnBrk="1" hangingPunct="1"/>
            <a:r>
              <a:rPr lang="lv-LV" altLang="lv-LV" sz="800" dirty="0">
                <a:solidFill>
                  <a:schemeClr val="bg1"/>
                </a:solidFill>
              </a:rPr>
              <a:t>sporta pārvalde</a:t>
            </a:r>
            <a:endParaRPr lang="ru-RU" altLang="lv-LV" sz="800" dirty="0">
              <a:solidFill>
                <a:schemeClr val="bg1"/>
              </a:solidFill>
            </a:endParaRPr>
          </a:p>
        </p:txBody>
      </p:sp>
      <p:cxnSp>
        <p:nvCxnSpPr>
          <p:cNvPr id="137" name="Straight Connector 136"/>
          <p:cNvCxnSpPr>
            <a:cxnSpLocks/>
          </p:cNvCxnSpPr>
          <p:nvPr/>
        </p:nvCxnSpPr>
        <p:spPr>
          <a:xfrm flipV="1">
            <a:off x="7974831" y="2948371"/>
            <a:ext cx="0" cy="13991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46"/>
          <p:cNvSpPr>
            <a:spLocks noChangeArrowheads="1"/>
          </p:cNvSpPr>
          <p:nvPr/>
        </p:nvSpPr>
        <p:spPr bwMode="auto">
          <a:xfrm>
            <a:off x="201355" y="3689228"/>
            <a:ext cx="1113115" cy="429556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Above"/>
            <a:lightRig rig="soft" dir="t">
              <a:rot lat="0" lon="0" rev="0"/>
            </a:lightRig>
          </a:scene3d>
          <a:sp3d contourW="44450" prstMaterial="matte">
            <a:bevelT w="63500" h="63500" prst="coolSlant"/>
            <a:contourClr>
              <a:srgbClr val="FFFFFF"/>
            </a:contourClr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Administratīvo aktu </a:t>
            </a:r>
          </a:p>
          <a:p>
            <a:pPr algn="ctr" eaLnBrk="1" hangingPunct="1"/>
            <a:r>
              <a:rPr lang="lv-LV" altLang="lv-LV" sz="800" dirty="0"/>
              <a:t>strīdu komisija</a:t>
            </a:r>
          </a:p>
        </p:txBody>
      </p:sp>
      <p:sp>
        <p:nvSpPr>
          <p:cNvPr id="132" name="Rectangle 46"/>
          <p:cNvSpPr>
            <a:spLocks noChangeArrowheads="1"/>
          </p:cNvSpPr>
          <p:nvPr/>
        </p:nvSpPr>
        <p:spPr bwMode="auto">
          <a:xfrm>
            <a:off x="1461874" y="3689228"/>
            <a:ext cx="1113115" cy="429556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Above"/>
            <a:lightRig rig="soft" dir="t">
              <a:rot lat="0" lon="0" rev="0"/>
            </a:lightRig>
          </a:scene3d>
          <a:sp3d contourW="44450" prstMaterial="matte">
            <a:bevelT w="63500" h="63500" prst="coolSlant"/>
            <a:contourClr>
              <a:srgbClr val="FFFFFF"/>
            </a:contourClr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Kapavietu </a:t>
            </a:r>
          </a:p>
          <a:p>
            <a:pPr algn="ctr" eaLnBrk="1" hangingPunct="1"/>
            <a:r>
              <a:rPr lang="lv-LV" altLang="lv-LV" sz="800" dirty="0"/>
              <a:t>komisija</a:t>
            </a:r>
          </a:p>
        </p:txBody>
      </p:sp>
      <p:cxnSp>
        <p:nvCxnSpPr>
          <p:cNvPr id="135" name="Straight Connector 134"/>
          <p:cNvCxnSpPr/>
          <p:nvPr/>
        </p:nvCxnSpPr>
        <p:spPr bwMode="auto">
          <a:xfrm>
            <a:off x="999301" y="4357199"/>
            <a:ext cx="730895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46"/>
          <p:cNvSpPr>
            <a:spLocks noChangeArrowheads="1"/>
          </p:cNvSpPr>
          <p:nvPr/>
        </p:nvSpPr>
        <p:spPr bwMode="auto">
          <a:xfrm>
            <a:off x="197967" y="4156901"/>
            <a:ext cx="1116503" cy="429556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Above"/>
            <a:lightRig rig="soft" dir="t">
              <a:rot lat="0" lon="0" rev="0"/>
            </a:lightRig>
          </a:scene3d>
          <a:sp3d contourW="44450" prstMaterial="matte">
            <a:bevelT w="63500" h="63500" prst="coolSlant"/>
            <a:contourClr>
              <a:srgbClr val="FFFFFF"/>
            </a:contourClr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Apbalvošanas</a:t>
            </a:r>
          </a:p>
          <a:p>
            <a:pPr algn="ctr" eaLnBrk="1" hangingPunct="1"/>
            <a:r>
              <a:rPr lang="lv-LV" altLang="lv-LV" sz="800" dirty="0"/>
              <a:t>komisija</a:t>
            </a:r>
          </a:p>
        </p:txBody>
      </p:sp>
      <p:sp>
        <p:nvSpPr>
          <p:cNvPr id="139" name="Rectangle 46"/>
          <p:cNvSpPr>
            <a:spLocks noChangeArrowheads="1"/>
          </p:cNvSpPr>
          <p:nvPr/>
        </p:nvSpPr>
        <p:spPr bwMode="auto">
          <a:xfrm>
            <a:off x="1465981" y="4156901"/>
            <a:ext cx="1105620" cy="429556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Above"/>
            <a:lightRig rig="soft" dir="t">
              <a:rot lat="0" lon="0" rev="0"/>
            </a:lightRig>
          </a:scene3d>
          <a:sp3d contourW="44450" prstMaterial="matte">
            <a:bevelT w="63500" h="63500" prst="coolSlant"/>
            <a:contourClr>
              <a:srgbClr val="FFFFFF"/>
            </a:contourClr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Projektu uzraudzības</a:t>
            </a:r>
          </a:p>
          <a:p>
            <a:pPr algn="ctr" eaLnBrk="1" hangingPunct="1"/>
            <a:r>
              <a:rPr lang="lv-LV" altLang="lv-LV" sz="800" dirty="0"/>
              <a:t>komisija</a:t>
            </a:r>
          </a:p>
        </p:txBody>
      </p:sp>
      <p:cxnSp>
        <p:nvCxnSpPr>
          <p:cNvPr id="140" name="Straight Connector 139"/>
          <p:cNvCxnSpPr/>
          <p:nvPr/>
        </p:nvCxnSpPr>
        <p:spPr bwMode="auto">
          <a:xfrm>
            <a:off x="999301" y="4822380"/>
            <a:ext cx="730895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46"/>
          <p:cNvSpPr>
            <a:spLocks noChangeArrowheads="1"/>
          </p:cNvSpPr>
          <p:nvPr/>
        </p:nvSpPr>
        <p:spPr bwMode="auto">
          <a:xfrm>
            <a:off x="197967" y="4622082"/>
            <a:ext cx="1116503" cy="429556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Above"/>
            <a:lightRig rig="soft" dir="t">
              <a:rot lat="0" lon="0" rev="0"/>
            </a:lightRig>
          </a:scene3d>
          <a:sp3d contourW="44450" prstMaterial="matte">
            <a:bevelT w="63500" h="63500" prst="coolSlant"/>
            <a:contourClr>
              <a:srgbClr val="FFFFFF"/>
            </a:contourClr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Arhīva ekspertu</a:t>
            </a:r>
          </a:p>
          <a:p>
            <a:pPr algn="ctr" eaLnBrk="1" hangingPunct="1"/>
            <a:r>
              <a:rPr lang="lv-LV" altLang="lv-LV" sz="800" dirty="0"/>
              <a:t>komisija</a:t>
            </a:r>
          </a:p>
        </p:txBody>
      </p:sp>
      <p:sp>
        <p:nvSpPr>
          <p:cNvPr id="142" name="Rectangle 46"/>
          <p:cNvSpPr>
            <a:spLocks noChangeArrowheads="1"/>
          </p:cNvSpPr>
          <p:nvPr/>
        </p:nvSpPr>
        <p:spPr bwMode="auto">
          <a:xfrm>
            <a:off x="1465981" y="4622082"/>
            <a:ext cx="1105620" cy="429556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Above"/>
            <a:lightRig rig="soft" dir="t">
              <a:rot lat="0" lon="0" rev="0"/>
            </a:lightRig>
          </a:scene3d>
          <a:sp3d contourW="44450" prstMaterial="matte">
            <a:bevelT w="63500" h="63500" prst="coolSlant"/>
            <a:contourClr>
              <a:srgbClr val="FFFFFF"/>
            </a:contourClr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Līdzfinansējuma</a:t>
            </a:r>
          </a:p>
          <a:p>
            <a:pPr algn="ctr" eaLnBrk="1" hangingPunct="1"/>
            <a:r>
              <a:rPr lang="lv-LV" altLang="lv-LV" sz="800" dirty="0"/>
              <a:t>vērtēšanas </a:t>
            </a:r>
          </a:p>
          <a:p>
            <a:pPr algn="ctr" eaLnBrk="1" hangingPunct="1"/>
            <a:r>
              <a:rPr lang="lv-LV" altLang="lv-LV" sz="800" dirty="0"/>
              <a:t>komisija</a:t>
            </a:r>
          </a:p>
        </p:txBody>
      </p:sp>
      <p:cxnSp>
        <p:nvCxnSpPr>
          <p:cNvPr id="143" name="Straight Connector 142"/>
          <p:cNvCxnSpPr/>
          <p:nvPr/>
        </p:nvCxnSpPr>
        <p:spPr bwMode="auto">
          <a:xfrm>
            <a:off x="999301" y="5281428"/>
            <a:ext cx="730895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46"/>
          <p:cNvSpPr>
            <a:spLocks noChangeArrowheads="1"/>
          </p:cNvSpPr>
          <p:nvPr/>
        </p:nvSpPr>
        <p:spPr bwMode="auto">
          <a:xfrm>
            <a:off x="197967" y="5081130"/>
            <a:ext cx="1116503" cy="429556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Above"/>
            <a:lightRig rig="soft" dir="t">
              <a:rot lat="0" lon="0" rev="0"/>
            </a:lightRig>
          </a:scene3d>
          <a:sp3d contourW="44450" prstMaterial="matte">
            <a:bevelT w="63500" h="63500" prst="coolSlant"/>
            <a:contourClr>
              <a:srgbClr val="FFFFFF"/>
            </a:contourClr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Mežu un ūdenstilpju</a:t>
            </a:r>
          </a:p>
          <a:p>
            <a:pPr algn="ctr" eaLnBrk="1" hangingPunct="1"/>
            <a:r>
              <a:rPr lang="lv-LV" altLang="lv-LV" sz="800" dirty="0"/>
              <a:t>apsaimniekošanas </a:t>
            </a:r>
          </a:p>
          <a:p>
            <a:pPr algn="ctr" eaLnBrk="1" hangingPunct="1"/>
            <a:r>
              <a:rPr lang="lv-LV" altLang="lv-LV" sz="800" dirty="0"/>
              <a:t>komisija</a:t>
            </a:r>
          </a:p>
        </p:txBody>
      </p:sp>
      <p:sp>
        <p:nvSpPr>
          <p:cNvPr id="145" name="Rectangle 46"/>
          <p:cNvSpPr>
            <a:spLocks noChangeArrowheads="1"/>
          </p:cNvSpPr>
          <p:nvPr/>
        </p:nvSpPr>
        <p:spPr bwMode="auto">
          <a:xfrm>
            <a:off x="1465981" y="5081130"/>
            <a:ext cx="1105620" cy="429556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Above"/>
            <a:lightRig rig="soft" dir="t">
              <a:rot lat="0" lon="0" rev="0"/>
            </a:lightRig>
          </a:scene3d>
          <a:sp3d contourW="44450" prstMaterial="matte">
            <a:bevelT w="63500" h="63500" prst="coolSlant"/>
            <a:contourClr>
              <a:srgbClr val="FFFFFF"/>
            </a:contourClr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Mantas iznomāšanas</a:t>
            </a:r>
          </a:p>
          <a:p>
            <a:pPr algn="ctr" eaLnBrk="1" hangingPunct="1"/>
            <a:r>
              <a:rPr lang="lv-LV" altLang="lv-LV" sz="800" dirty="0"/>
              <a:t>un atsavināšanas </a:t>
            </a:r>
          </a:p>
          <a:p>
            <a:pPr algn="ctr" eaLnBrk="1" hangingPunct="1"/>
            <a:r>
              <a:rPr lang="lv-LV" altLang="lv-LV" sz="800" dirty="0"/>
              <a:t>komisija</a:t>
            </a:r>
            <a:endParaRPr lang="ru-RU" altLang="lv-LV" sz="800" dirty="0"/>
          </a:p>
        </p:txBody>
      </p:sp>
      <p:cxnSp>
        <p:nvCxnSpPr>
          <p:cNvPr id="146" name="Straight Connector 145"/>
          <p:cNvCxnSpPr/>
          <p:nvPr/>
        </p:nvCxnSpPr>
        <p:spPr bwMode="auto">
          <a:xfrm>
            <a:off x="999301" y="5749101"/>
            <a:ext cx="730895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46"/>
          <p:cNvSpPr>
            <a:spLocks noChangeArrowheads="1"/>
          </p:cNvSpPr>
          <p:nvPr/>
        </p:nvSpPr>
        <p:spPr bwMode="auto">
          <a:xfrm>
            <a:off x="197967" y="5548803"/>
            <a:ext cx="1116503" cy="429556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Above"/>
            <a:lightRig rig="soft" dir="t">
              <a:rot lat="0" lon="0" rev="0"/>
            </a:lightRig>
          </a:scene3d>
          <a:sp3d contourW="44450" prstMaterial="matte">
            <a:bevelT w="63500" h="63500" prst="coolSlant"/>
            <a:contourClr>
              <a:srgbClr val="FFFFFF"/>
            </a:contourClr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Lauksaimniecības</a:t>
            </a:r>
          </a:p>
          <a:p>
            <a:pPr algn="ctr" eaLnBrk="1" hangingPunct="1"/>
            <a:r>
              <a:rPr lang="lv-LV" altLang="lv-LV" sz="800" dirty="0"/>
              <a:t>zemes darījumu </a:t>
            </a:r>
          </a:p>
          <a:p>
            <a:pPr algn="ctr" eaLnBrk="1" hangingPunct="1"/>
            <a:r>
              <a:rPr lang="lv-LV" altLang="lv-LV" sz="800" dirty="0"/>
              <a:t>komisija</a:t>
            </a:r>
            <a:endParaRPr lang="ru-RU" altLang="lv-LV" sz="800" dirty="0"/>
          </a:p>
        </p:txBody>
      </p:sp>
      <p:sp>
        <p:nvSpPr>
          <p:cNvPr id="148" name="Rectangle 46"/>
          <p:cNvSpPr>
            <a:spLocks noChangeArrowheads="1"/>
          </p:cNvSpPr>
          <p:nvPr/>
        </p:nvSpPr>
        <p:spPr bwMode="auto">
          <a:xfrm>
            <a:off x="1469800" y="5548803"/>
            <a:ext cx="1101801" cy="429556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Above"/>
            <a:lightRig rig="soft" dir="t">
              <a:rot lat="0" lon="0" rev="0"/>
            </a:lightRig>
          </a:scene3d>
          <a:sp3d contourW="44450" prstMaterial="matte">
            <a:bevelT w="63500" h="63500" prst="coolSlant"/>
            <a:contourClr>
              <a:srgbClr val="FFFFFF"/>
            </a:contourClr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Starpinstitucionālā</a:t>
            </a:r>
          </a:p>
          <a:p>
            <a:pPr algn="ctr" eaLnBrk="1" hangingPunct="1"/>
            <a:r>
              <a:rPr lang="lv-LV" altLang="lv-LV" sz="800" dirty="0"/>
              <a:t>nepilngadīgo lietu</a:t>
            </a:r>
          </a:p>
          <a:p>
            <a:pPr algn="ctr" eaLnBrk="1" hangingPunct="1"/>
            <a:r>
              <a:rPr lang="lv-LV" altLang="lv-LV" sz="800" dirty="0"/>
              <a:t>komisija</a:t>
            </a:r>
          </a:p>
        </p:txBody>
      </p:sp>
      <p:sp>
        <p:nvSpPr>
          <p:cNvPr id="149" name="Rectangle 46"/>
          <p:cNvSpPr>
            <a:spLocks noChangeArrowheads="1"/>
          </p:cNvSpPr>
          <p:nvPr/>
        </p:nvSpPr>
        <p:spPr bwMode="auto">
          <a:xfrm>
            <a:off x="189959" y="6022419"/>
            <a:ext cx="1116503" cy="429556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Above"/>
            <a:lightRig rig="soft" dir="t">
              <a:rot lat="0" lon="0" rev="0"/>
            </a:lightRig>
          </a:scene3d>
          <a:sp3d contourW="44450" prstMaterial="matte">
            <a:bevelT w="63500" h="63500" prst="coolSlant"/>
            <a:contourClr>
              <a:srgbClr val="FFFFFF"/>
            </a:contourClr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Medību koordinācijas </a:t>
            </a:r>
          </a:p>
          <a:p>
            <a:pPr algn="ctr" eaLnBrk="1" hangingPunct="1"/>
            <a:r>
              <a:rPr lang="lv-LV" altLang="lv-LV" sz="800" dirty="0"/>
              <a:t>komisija</a:t>
            </a:r>
            <a:endParaRPr lang="ru-RU" altLang="lv-LV" sz="800" dirty="0"/>
          </a:p>
        </p:txBody>
      </p:sp>
      <p:sp>
        <p:nvSpPr>
          <p:cNvPr id="98" name="Rectangle 46">
            <a:extLst>
              <a:ext uri="{FF2B5EF4-FFF2-40B4-BE49-F238E27FC236}">
                <a16:creationId xmlns:a16="http://schemas.microsoft.com/office/drawing/2014/main" id="{2716432C-47E0-49F5-9D95-01B9F4D96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8087" y="6827379"/>
            <a:ext cx="354806" cy="170979"/>
          </a:xfrm>
          <a:prstGeom prst="rect">
            <a:avLst/>
          </a:prstGeom>
          <a:solidFill>
            <a:srgbClr val="A50021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lv-LV" altLang="lv-LV" sz="8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E3FE70-C882-4291-90A9-79901AF5FDC8}"/>
              </a:ext>
            </a:extLst>
          </p:cNvPr>
          <p:cNvSpPr txBox="1"/>
          <p:nvPr/>
        </p:nvSpPr>
        <p:spPr>
          <a:xfrm>
            <a:off x="1616296" y="6775997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200" dirty="0"/>
              <a:t>- iestādes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3C9B955-3198-4D01-800E-AFAB03B875C4}"/>
              </a:ext>
            </a:extLst>
          </p:cNvPr>
          <p:cNvSpPr txBox="1"/>
          <p:nvPr/>
        </p:nvSpPr>
        <p:spPr>
          <a:xfrm>
            <a:off x="124612" y="6764709"/>
            <a:ext cx="1160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200" dirty="0"/>
              <a:t>APZĪMĒJUMI:</a:t>
            </a:r>
          </a:p>
        </p:txBody>
      </p:sp>
      <p:cxnSp>
        <p:nvCxnSpPr>
          <p:cNvPr id="115" name="Straight Connector 98">
            <a:extLst>
              <a:ext uri="{FF2B5EF4-FFF2-40B4-BE49-F238E27FC236}">
                <a16:creationId xmlns:a16="http://schemas.microsoft.com/office/drawing/2014/main" id="{3CC9D3F5-878D-4713-8A4A-2A946FCD40DB}"/>
              </a:ext>
            </a:extLst>
          </p:cNvPr>
          <p:cNvCxnSpPr>
            <a:cxnSpLocks/>
          </p:cNvCxnSpPr>
          <p:nvPr/>
        </p:nvCxnSpPr>
        <p:spPr bwMode="auto">
          <a:xfrm>
            <a:off x="1271277" y="7130876"/>
            <a:ext cx="345019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2C26853A-B12C-43A4-AC57-90FA845E4B80}"/>
              </a:ext>
            </a:extLst>
          </p:cNvPr>
          <p:cNvSpPr txBox="1"/>
          <p:nvPr/>
        </p:nvSpPr>
        <p:spPr>
          <a:xfrm>
            <a:off x="1616296" y="6980733"/>
            <a:ext cx="13532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200" dirty="0"/>
              <a:t>- tieša pakļautība</a:t>
            </a:r>
          </a:p>
        </p:txBody>
      </p:sp>
      <p:cxnSp>
        <p:nvCxnSpPr>
          <p:cNvPr id="117" name="Straight Connector 88">
            <a:extLst>
              <a:ext uri="{FF2B5EF4-FFF2-40B4-BE49-F238E27FC236}">
                <a16:creationId xmlns:a16="http://schemas.microsoft.com/office/drawing/2014/main" id="{B9641F01-079C-4E77-84E9-2EC1CD829838}"/>
              </a:ext>
            </a:extLst>
          </p:cNvPr>
          <p:cNvCxnSpPr>
            <a:cxnSpLocks/>
          </p:cNvCxnSpPr>
          <p:nvPr/>
        </p:nvCxnSpPr>
        <p:spPr bwMode="auto">
          <a:xfrm>
            <a:off x="1271277" y="7324138"/>
            <a:ext cx="34501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DEF024A5-6642-4E2B-97F1-3DE4627A70A0}"/>
              </a:ext>
            </a:extLst>
          </p:cNvPr>
          <p:cNvSpPr txBox="1"/>
          <p:nvPr/>
        </p:nvSpPr>
        <p:spPr>
          <a:xfrm>
            <a:off x="1616296" y="7176040"/>
            <a:ext cx="19848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200" dirty="0"/>
              <a:t>- administratīva pakļautība</a:t>
            </a:r>
          </a:p>
        </p:txBody>
      </p:sp>
      <p:sp>
        <p:nvSpPr>
          <p:cNvPr id="150" name="Rectangle 46">
            <a:extLst>
              <a:ext uri="{FF2B5EF4-FFF2-40B4-BE49-F238E27FC236}">
                <a16:creationId xmlns:a16="http://schemas.microsoft.com/office/drawing/2014/main" id="{0DAE5369-F4C9-41A0-870C-E6ECAC056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750" y="6028699"/>
            <a:ext cx="1116503" cy="429556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Above"/>
            <a:lightRig rig="soft" dir="t">
              <a:rot lat="0" lon="0" rev="0"/>
            </a:lightRig>
          </a:scene3d>
          <a:sp3d contourW="44450" prstMaterial="matte">
            <a:bevelT w="63500" h="63500" prst="coolSlant"/>
            <a:contourClr>
              <a:srgbClr val="FFFFFF"/>
            </a:contourClr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Jaunatnes konsultatīvā</a:t>
            </a:r>
          </a:p>
          <a:p>
            <a:pPr algn="ctr" eaLnBrk="1" hangingPunct="1"/>
            <a:r>
              <a:rPr lang="lv-LV" altLang="lv-LV" sz="800" dirty="0"/>
              <a:t>padome</a:t>
            </a:r>
            <a:endParaRPr lang="ru-RU" altLang="lv-LV" sz="800" dirty="0"/>
          </a:p>
        </p:txBody>
      </p:sp>
      <p:sp>
        <p:nvSpPr>
          <p:cNvPr id="94" name="Rectangle 46">
            <a:extLst>
              <a:ext uri="{FF2B5EF4-FFF2-40B4-BE49-F238E27FC236}">
                <a16:creationId xmlns:a16="http://schemas.microsoft.com/office/drawing/2014/main" id="{8E75DCC2-22C9-4407-B9F0-4DD5C2167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8237" y="6829282"/>
            <a:ext cx="354806" cy="170979"/>
          </a:xfrm>
          <a:prstGeom prst="rect">
            <a:avLst/>
          </a:prstGeom>
          <a:solidFill>
            <a:srgbClr val="CCFFFF"/>
          </a:solidFill>
          <a:ln w="12700" cap="sq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lv-LV" altLang="lv-LV" sz="800" dirty="0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26F1EAE-7316-4DEE-97D6-9E907AE744A3}"/>
              </a:ext>
            </a:extLst>
          </p:cNvPr>
          <p:cNvSpPr txBox="1"/>
          <p:nvPr/>
        </p:nvSpPr>
        <p:spPr>
          <a:xfrm>
            <a:off x="2876446" y="6777900"/>
            <a:ext cx="1353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- struktūrvienības</a:t>
            </a:r>
          </a:p>
        </p:txBody>
      </p:sp>
      <p:sp>
        <p:nvSpPr>
          <p:cNvPr id="99" name="Rectangle 16">
            <a:extLst>
              <a:ext uri="{FF2B5EF4-FFF2-40B4-BE49-F238E27FC236}">
                <a16:creationId xmlns:a16="http://schemas.microsoft.com/office/drawing/2014/main" id="{B008F980-872E-44F2-A90C-959239577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5837" y="5548804"/>
            <a:ext cx="995281" cy="44614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Būvvalde</a:t>
            </a:r>
          </a:p>
        </p:txBody>
      </p:sp>
      <p:cxnSp>
        <p:nvCxnSpPr>
          <p:cNvPr id="152" name="Straight Connector 88">
            <a:extLst>
              <a:ext uri="{FF2B5EF4-FFF2-40B4-BE49-F238E27FC236}">
                <a16:creationId xmlns:a16="http://schemas.microsoft.com/office/drawing/2014/main" id="{C4567AE0-995F-4CB7-94F1-CCDAD4D955F6}"/>
              </a:ext>
            </a:extLst>
          </p:cNvPr>
          <p:cNvCxnSpPr/>
          <p:nvPr/>
        </p:nvCxnSpPr>
        <p:spPr bwMode="auto">
          <a:xfrm>
            <a:off x="7974831" y="3874613"/>
            <a:ext cx="22062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6">
            <a:extLst>
              <a:ext uri="{FF2B5EF4-FFF2-40B4-BE49-F238E27FC236}">
                <a16:creationId xmlns:a16="http://schemas.microsoft.com/office/drawing/2014/main" id="{4FB032C3-1280-4DEF-8BB8-18491E4C1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4325" y="3652487"/>
            <a:ext cx="845746" cy="4476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>
                <a:solidFill>
                  <a:schemeClr val="bg1"/>
                </a:solidFill>
              </a:rPr>
              <a:t>Vēlēšanu</a:t>
            </a:r>
          </a:p>
          <a:p>
            <a:pPr algn="ctr" eaLnBrk="1" hangingPunct="1"/>
            <a:r>
              <a:rPr lang="lv-LV" altLang="lv-LV" sz="800" dirty="0">
                <a:solidFill>
                  <a:schemeClr val="bg1"/>
                </a:solidFill>
              </a:rPr>
              <a:t>komisija</a:t>
            </a:r>
            <a:endParaRPr lang="ru-RU" altLang="lv-LV" sz="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9525">
          <a:solidFill>
            <a:schemeClr val="accent2"/>
          </a:solidFill>
          <a:miter lim="800000"/>
          <a:headEnd/>
          <a:tailEnd/>
        </a:ln>
        <a:effectLst>
          <a:outerShdw dist="35921" dir="2700000" algn="ctr" rotWithShape="0">
            <a:schemeClr val="bg2"/>
          </a:outerShdw>
          <a:softEdge rad="12700"/>
        </a:effectLst>
        <a:scene3d>
          <a:camera prst="perspectiveRelaxedModerately"/>
          <a:lightRig rig="threePt" dir="t"/>
        </a:scene3d>
        <a:sp3d>
          <a:bevelT h="19050"/>
        </a:sp3d>
      </a:spPr>
      <a:bodyPr wrap="none" anchor="ctr"/>
      <a:lstStyle>
        <a:defPPr algn="ctr">
          <a:defRPr sz="1200" b="1" dirty="0" smtClean="0">
            <a:solidFill>
              <a:schemeClr val="bg1"/>
            </a:solidFill>
          </a:defRPr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3270</TotalTime>
  <Words>168</Words>
  <Application>Microsoft Office PowerPoint</Application>
  <PresentationFormat>Pielāgots</PresentationFormat>
  <Paragraphs>111</Paragraphs>
  <Slides>1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1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Guntis Porietis</dc:creator>
  <cp:lastModifiedBy>Guntis Porietis</cp:lastModifiedBy>
  <cp:revision>210</cp:revision>
  <cp:lastPrinted>2017-08-22T13:03:37Z</cp:lastPrinted>
  <dcterms:created xsi:type="dcterms:W3CDTF">2011-05-18T18:07:30Z</dcterms:created>
  <dcterms:modified xsi:type="dcterms:W3CDTF">2020-03-05T13:34:24Z</dcterms:modified>
</cp:coreProperties>
</file>