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333038" cy="756126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11175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22350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335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44700" indent="-215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99"/>
    <a:srgbClr val="04683D"/>
    <a:srgbClr val="006600"/>
    <a:srgbClr val="66FFFF"/>
    <a:srgbClr val="FF0000"/>
    <a:srgbClr val="CCECFF"/>
    <a:srgbClr val="003300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18" autoAdjust="0"/>
    <p:restoredTop sz="94660"/>
  </p:normalViewPr>
  <p:slideViewPr>
    <p:cSldViewPr>
      <p:cViewPr>
        <p:scale>
          <a:sx n="90" d="100"/>
          <a:sy n="90" d="100"/>
        </p:scale>
        <p:origin x="-612" y="28"/>
      </p:cViewPr>
      <p:guideLst>
        <p:guide orient="horz" pos="2382"/>
        <p:guide pos="32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78" y="2348894"/>
            <a:ext cx="8783083" cy="16207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957" y="4284716"/>
            <a:ext cx="7233126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511241" indent="0" algn="ctr">
              <a:buNone/>
              <a:defRPr/>
            </a:lvl2pPr>
            <a:lvl3pPr marL="1022482" indent="0" algn="ctr">
              <a:buNone/>
              <a:defRPr/>
            </a:lvl3pPr>
            <a:lvl4pPr marL="1533723" indent="0" algn="ctr">
              <a:buNone/>
              <a:defRPr/>
            </a:lvl4pPr>
            <a:lvl5pPr marL="2044964" indent="0" algn="ctr">
              <a:buNone/>
              <a:defRPr/>
            </a:lvl5pPr>
            <a:lvl6pPr marL="2556205" indent="0" algn="ctr">
              <a:buNone/>
              <a:defRPr/>
            </a:lvl6pPr>
            <a:lvl7pPr marL="3067446" indent="0" algn="ctr">
              <a:buNone/>
              <a:defRPr/>
            </a:lvl7pPr>
            <a:lvl8pPr marL="3578687" indent="0" algn="ctr">
              <a:buNone/>
              <a:defRPr/>
            </a:lvl8pPr>
            <a:lvl9pPr marL="408992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78AE0-D591-48E0-B995-DCBC3B92A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0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C85A4-0AAA-4460-8776-C5E6D930D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9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1453" y="302802"/>
            <a:ext cx="2324933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652" y="302802"/>
            <a:ext cx="6802583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B72A1-D384-43FA-A202-69BB89F02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6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F349D-452D-490C-99A2-D166ACE92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4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9" y="4858812"/>
            <a:ext cx="8783083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239" y="3204787"/>
            <a:ext cx="8783083" cy="1654026"/>
          </a:xfrm>
        </p:spPr>
        <p:txBody>
          <a:bodyPr anchor="b"/>
          <a:lstStyle>
            <a:lvl1pPr marL="0" indent="0">
              <a:buNone/>
              <a:defRPr sz="2200"/>
            </a:lvl1pPr>
            <a:lvl2pPr marL="511241" indent="0">
              <a:buNone/>
              <a:defRPr sz="2000"/>
            </a:lvl2pPr>
            <a:lvl3pPr marL="1022482" indent="0">
              <a:buNone/>
              <a:defRPr sz="1800"/>
            </a:lvl3pPr>
            <a:lvl4pPr marL="1533723" indent="0">
              <a:buNone/>
              <a:defRPr sz="1600"/>
            </a:lvl4pPr>
            <a:lvl5pPr marL="2044964" indent="0">
              <a:buNone/>
              <a:defRPr sz="1600"/>
            </a:lvl5pPr>
            <a:lvl6pPr marL="2556205" indent="0">
              <a:buNone/>
              <a:defRPr sz="1600"/>
            </a:lvl6pPr>
            <a:lvl7pPr marL="3067446" indent="0">
              <a:buNone/>
              <a:defRPr sz="1600"/>
            </a:lvl7pPr>
            <a:lvl8pPr marL="3578687" indent="0">
              <a:buNone/>
              <a:defRPr sz="1600"/>
            </a:lvl8pPr>
            <a:lvl9pPr marL="408992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4E767-B19E-455E-981B-02AA791BC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38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6652" y="1764296"/>
            <a:ext cx="4563759" cy="499008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2627" y="1764296"/>
            <a:ext cx="4563759" cy="499008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1F10C-A47D-4B81-B1CD-AF9D1D038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4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654" y="1692533"/>
            <a:ext cx="4565553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54" y="2397901"/>
            <a:ext cx="4565553" cy="435647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9041" y="1692533"/>
            <a:ext cx="4567346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9041" y="2397901"/>
            <a:ext cx="4567346" cy="435647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96751-3561-4E60-9E10-A64A74C76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28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1703F-7CDB-462C-859C-F116840A5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11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A5AB2-B611-4D7D-9EAD-8963185B6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31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653" y="301050"/>
            <a:ext cx="3399499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9932" y="301051"/>
            <a:ext cx="5776457" cy="645332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653" y="1582265"/>
            <a:ext cx="3399499" cy="5172115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A0C64-1CD2-4DB0-90BA-534B6A1D3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79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347" y="5292885"/>
            <a:ext cx="6199823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25347" y="675613"/>
            <a:ext cx="619982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1241" indent="0">
              <a:buNone/>
              <a:defRPr sz="3100"/>
            </a:lvl2pPr>
            <a:lvl3pPr marL="1022482" indent="0">
              <a:buNone/>
              <a:defRPr sz="2700"/>
            </a:lvl3pPr>
            <a:lvl4pPr marL="1533723" indent="0">
              <a:buNone/>
              <a:defRPr sz="2200"/>
            </a:lvl4pPr>
            <a:lvl5pPr marL="2044964" indent="0">
              <a:buNone/>
              <a:defRPr sz="2200"/>
            </a:lvl5pPr>
            <a:lvl6pPr marL="2556205" indent="0">
              <a:buNone/>
              <a:defRPr sz="2200"/>
            </a:lvl6pPr>
            <a:lvl7pPr marL="3067446" indent="0">
              <a:buNone/>
              <a:defRPr sz="2200"/>
            </a:lvl7pPr>
            <a:lvl8pPr marL="3578687" indent="0">
              <a:buNone/>
              <a:defRPr sz="2200"/>
            </a:lvl8pPr>
            <a:lvl9pPr marL="4089928" indent="0">
              <a:buNone/>
              <a:defRPr sz="22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5347" y="5917739"/>
            <a:ext cx="619982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F2DE-43E6-442D-9BAB-E597FD62D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9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5938" y="303213"/>
            <a:ext cx="9301162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lv-LV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1765300"/>
            <a:ext cx="9301162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lv-LV" smtClean="0"/>
              <a:t>Click to edit Master text styles</a:t>
            </a:r>
          </a:p>
          <a:p>
            <a:pPr lvl="1"/>
            <a:r>
              <a:rPr lang="ru-RU" altLang="lv-LV" smtClean="0"/>
              <a:t>Second level</a:t>
            </a:r>
          </a:p>
          <a:p>
            <a:pPr lvl="2"/>
            <a:r>
              <a:rPr lang="ru-RU" altLang="lv-LV" smtClean="0"/>
              <a:t>Third level</a:t>
            </a:r>
          </a:p>
          <a:p>
            <a:pPr lvl="3"/>
            <a:r>
              <a:rPr lang="ru-RU" altLang="lv-LV" smtClean="0"/>
              <a:t>Fourth level</a:t>
            </a:r>
          </a:p>
          <a:p>
            <a:pPr lvl="4"/>
            <a:r>
              <a:rPr lang="ru-RU" altLang="lv-LV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5938" y="6884988"/>
            <a:ext cx="2413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9013" y="6884988"/>
            <a:ext cx="327501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4100" y="6884988"/>
            <a:ext cx="2413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F45A5347-C7FC-4DCA-852B-0A8E19F37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511241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2248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33723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4496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82588" indent="-382588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319088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7938" indent="-255588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9113" indent="-255588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300288" indent="-255588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11826" indent="-25562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23067" indent="-25562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34308" indent="-25562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45549" indent="-25562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241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482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723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964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6205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446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687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928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4"/>
          <p:cNvSpPr>
            <a:spLocks noChangeShapeType="1"/>
          </p:cNvSpPr>
          <p:nvPr/>
        </p:nvSpPr>
        <p:spPr bwMode="auto">
          <a:xfrm flipH="1">
            <a:off x="6015637" y="853703"/>
            <a:ext cx="3823" cy="55115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248" tIns="51124" rIns="102248" bIns="51124"/>
          <a:lstStyle/>
          <a:p>
            <a:endParaRPr lang="lv-LV"/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3387421" y="4914733"/>
            <a:ext cx="0" cy="720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4453473" y="4914730"/>
            <a:ext cx="0" cy="867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5498423" y="4914730"/>
            <a:ext cx="0" cy="802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555773" y="4914730"/>
            <a:ext cx="0" cy="797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635893" y="4914730"/>
            <a:ext cx="0" cy="802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3654351" y="6300236"/>
            <a:ext cx="0" cy="788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4603155" y="6293751"/>
            <a:ext cx="0" cy="797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5539259" y="6300236"/>
            <a:ext cx="0" cy="788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 flipV="1">
            <a:off x="6462663" y="6297735"/>
            <a:ext cx="9525" cy="791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7411467" y="6293751"/>
            <a:ext cx="0" cy="797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3187672" y="6296122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123446" y="629322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6932811" y="629322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7902823" y="629322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5022503" y="629322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9" name="Rectangle 21"/>
          <p:cNvSpPr>
            <a:spLocks noChangeArrowheads="1"/>
          </p:cNvSpPr>
          <p:nvPr/>
        </p:nvSpPr>
        <p:spPr bwMode="auto">
          <a:xfrm>
            <a:off x="2756843" y="6365229"/>
            <a:ext cx="838200" cy="4476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Saimniecības un </a:t>
            </a:r>
          </a:p>
          <a:p>
            <a:pPr algn="ctr" eaLnBrk="1" hangingPunct="1"/>
            <a:r>
              <a:rPr lang="lv-LV" altLang="lv-LV" sz="800" dirty="0"/>
              <a:t>infrastruktūras 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3705647" y="6368404"/>
            <a:ext cx="838200" cy="4476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Attīstības</a:t>
            </a:r>
          </a:p>
          <a:p>
            <a:pPr algn="ctr" eaLnBrk="1" hangingPunct="1"/>
            <a:r>
              <a:rPr lang="lv-LV" altLang="lv-LV" sz="800" dirty="0"/>
              <a:t>un investīciju 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2113" name="Rectangle 21"/>
          <p:cNvSpPr>
            <a:spLocks noChangeArrowheads="1"/>
          </p:cNvSpPr>
          <p:nvPr/>
        </p:nvSpPr>
        <p:spPr bwMode="auto">
          <a:xfrm>
            <a:off x="4662463" y="6368404"/>
            <a:ext cx="809625" cy="4476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Juridiskā</a:t>
            </a:r>
          </a:p>
          <a:p>
            <a:pPr algn="ctr" eaLnBrk="1" hangingPunct="1"/>
            <a:r>
              <a:rPr lang="lv-LV" altLang="lv-LV" sz="800" dirty="0"/>
              <a:t>un iepirkuma 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2115" name="Rectangle 21"/>
          <p:cNvSpPr>
            <a:spLocks noChangeArrowheads="1"/>
          </p:cNvSpPr>
          <p:nvPr/>
        </p:nvSpPr>
        <p:spPr bwMode="auto">
          <a:xfrm>
            <a:off x="5598567" y="6368404"/>
            <a:ext cx="811213" cy="4476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/>
              <a:t>Grāmatvedības </a:t>
            </a:r>
          </a:p>
          <a:p>
            <a:pPr algn="ctr" eaLnBrk="1" hangingPunct="1"/>
            <a:r>
              <a:rPr lang="lv-LV" altLang="lv-LV" sz="800"/>
              <a:t>daļa</a:t>
            </a:r>
            <a:endParaRPr lang="ru-RU" altLang="lv-LV" sz="800"/>
          </a:p>
        </p:txBody>
      </p:sp>
      <p:sp>
        <p:nvSpPr>
          <p:cNvPr id="2116" name="Rectangle 21"/>
          <p:cNvSpPr>
            <a:spLocks noChangeArrowheads="1"/>
          </p:cNvSpPr>
          <p:nvPr/>
        </p:nvSpPr>
        <p:spPr bwMode="auto">
          <a:xfrm>
            <a:off x="3233863" y="6873857"/>
            <a:ext cx="839836" cy="435166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Sporta </a:t>
            </a:r>
            <a:endParaRPr lang="lv-LV" altLang="lv-LV" sz="800" dirty="0" smtClean="0"/>
          </a:p>
          <a:p>
            <a:pPr algn="ctr" eaLnBrk="1" hangingPunct="1"/>
            <a:r>
              <a:rPr lang="lv-LV" altLang="lv-LV" sz="800" dirty="0" smtClean="0"/>
              <a:t>daļa</a:t>
            </a:r>
            <a:endParaRPr lang="ru-RU" altLang="lv-LV" sz="800" dirty="0"/>
          </a:p>
        </p:txBody>
      </p:sp>
      <p:sp>
        <p:nvSpPr>
          <p:cNvPr id="2117" name="Rectangle 21"/>
          <p:cNvSpPr>
            <a:spLocks noChangeArrowheads="1"/>
          </p:cNvSpPr>
          <p:nvPr/>
        </p:nvSpPr>
        <p:spPr bwMode="auto">
          <a:xfrm>
            <a:off x="6534671" y="6368404"/>
            <a:ext cx="809625" cy="4445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/>
              <a:t>Kanceleja</a:t>
            </a:r>
            <a:endParaRPr lang="ru-RU" altLang="lv-LV" sz="800"/>
          </a:p>
        </p:txBody>
      </p:sp>
      <p:sp>
        <p:nvSpPr>
          <p:cNvPr id="2118" name="Rectangle 21"/>
          <p:cNvSpPr>
            <a:spLocks noChangeArrowheads="1"/>
          </p:cNvSpPr>
          <p:nvPr/>
        </p:nvSpPr>
        <p:spPr bwMode="auto">
          <a:xfrm>
            <a:off x="4215094" y="6873674"/>
            <a:ext cx="809625" cy="435349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Personāldaļa</a:t>
            </a:r>
            <a:endParaRPr lang="ru-RU" altLang="lv-LV" sz="800" dirty="0"/>
          </a:p>
        </p:txBody>
      </p:sp>
      <p:sp>
        <p:nvSpPr>
          <p:cNvPr id="2119" name="Rectangle 21"/>
          <p:cNvSpPr>
            <a:spLocks noChangeArrowheads="1"/>
          </p:cNvSpPr>
          <p:nvPr/>
        </p:nvSpPr>
        <p:spPr bwMode="auto">
          <a:xfrm>
            <a:off x="5147527" y="6869285"/>
            <a:ext cx="822147" cy="4397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/>
              <a:t>Finansists</a:t>
            </a:r>
            <a:endParaRPr lang="ru-RU" altLang="lv-LV" sz="800"/>
          </a:p>
        </p:txBody>
      </p:sp>
      <p:sp>
        <p:nvSpPr>
          <p:cNvPr id="2120" name="Rectangle 21"/>
          <p:cNvSpPr>
            <a:spLocks noChangeArrowheads="1"/>
          </p:cNvSpPr>
          <p:nvPr/>
        </p:nvSpPr>
        <p:spPr bwMode="auto">
          <a:xfrm>
            <a:off x="6066582" y="6869285"/>
            <a:ext cx="811212" cy="434839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Izglītības darba</a:t>
            </a:r>
          </a:p>
          <a:p>
            <a:pPr algn="ctr" eaLnBrk="1" hangingPunct="1"/>
            <a:r>
              <a:rPr lang="lv-LV" altLang="lv-LV" sz="800" dirty="0"/>
              <a:t>un jaunatnes</a:t>
            </a:r>
          </a:p>
          <a:p>
            <a:pPr algn="ctr" eaLnBrk="1" hangingPunct="1"/>
            <a:r>
              <a:rPr lang="lv-LV" altLang="lv-LV" sz="800" dirty="0"/>
              <a:t>speciālists</a:t>
            </a:r>
            <a:endParaRPr lang="ru-RU" altLang="lv-LV" sz="800" dirty="0"/>
          </a:p>
        </p:txBody>
      </p:sp>
      <p:sp>
        <p:nvSpPr>
          <p:cNvPr id="100" name="Rectangle 21"/>
          <p:cNvSpPr>
            <a:spLocks noChangeArrowheads="1"/>
          </p:cNvSpPr>
          <p:nvPr/>
        </p:nvSpPr>
        <p:spPr bwMode="auto">
          <a:xfrm>
            <a:off x="6991157" y="6857155"/>
            <a:ext cx="798792" cy="4348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 smtClean="0"/>
              <a:t>Administratīvās</a:t>
            </a:r>
          </a:p>
          <a:p>
            <a:pPr algn="ctr" eaLnBrk="1" hangingPunct="1"/>
            <a:r>
              <a:rPr lang="lv-LV" altLang="lv-LV" sz="800" dirty="0"/>
              <a:t>k</a:t>
            </a:r>
            <a:r>
              <a:rPr lang="lv-LV" altLang="lv-LV" sz="800" dirty="0" smtClean="0"/>
              <a:t>omisijas</a:t>
            </a:r>
          </a:p>
          <a:p>
            <a:pPr algn="ctr" eaLnBrk="1" hangingPunct="1"/>
            <a:r>
              <a:rPr lang="lv-LV" altLang="lv-LV" sz="800" dirty="0" smtClean="0"/>
              <a:t>lietvedis</a:t>
            </a:r>
            <a:endParaRPr lang="ru-RU" altLang="lv-LV" sz="800" dirty="0"/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3179542" y="6293221"/>
            <a:ext cx="5592290" cy="2901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8766919" y="629322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 bwMode="auto">
          <a:xfrm>
            <a:off x="2890399" y="4914730"/>
            <a:ext cx="6366508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890399" y="4917631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3942383" y="4914730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4971597" y="4914730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7110735" y="4914730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8190855" y="4914730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9270975" y="4914730"/>
            <a:ext cx="0" cy="35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 bwMode="auto">
          <a:xfrm>
            <a:off x="5146013" y="3473759"/>
            <a:ext cx="1901416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360845" y="1141735"/>
            <a:ext cx="1588" cy="173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3292723" y="1141735"/>
            <a:ext cx="1588" cy="173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 bwMode="auto">
          <a:xfrm>
            <a:off x="1362433" y="1149491"/>
            <a:ext cx="7409399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8765331" y="1141735"/>
            <a:ext cx="1588" cy="173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2094" idx="3"/>
          </p:cNvCxnSpPr>
          <p:nvPr/>
        </p:nvCxnSpPr>
        <p:spPr bwMode="auto">
          <a:xfrm>
            <a:off x="5209621" y="2587520"/>
            <a:ext cx="460954" cy="7641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9" name="Rectangle 38"/>
          <p:cNvSpPr>
            <a:spLocks noChangeArrowheads="1"/>
          </p:cNvSpPr>
          <p:nvPr/>
        </p:nvSpPr>
        <p:spPr bwMode="auto">
          <a:xfrm>
            <a:off x="2286199" y="1269909"/>
            <a:ext cx="2025243" cy="558800"/>
          </a:xfrm>
          <a:prstGeom prst="rect">
            <a:avLst/>
          </a:prstGeom>
          <a:solidFill>
            <a:srgbClr val="333399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1200" b="1" dirty="0">
                <a:solidFill>
                  <a:schemeClr val="bg1"/>
                </a:solidFill>
              </a:rPr>
              <a:t>Attīstības komiteja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111" name="Rectangle 43"/>
          <p:cNvSpPr>
            <a:spLocks noChangeArrowheads="1"/>
          </p:cNvSpPr>
          <p:nvPr/>
        </p:nvSpPr>
        <p:spPr bwMode="auto">
          <a:xfrm>
            <a:off x="4954327" y="1282882"/>
            <a:ext cx="2016224" cy="560387"/>
          </a:xfrm>
          <a:prstGeom prst="rect">
            <a:avLst/>
          </a:prstGeom>
          <a:solidFill>
            <a:srgbClr val="333399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1200" b="1" dirty="0">
                <a:solidFill>
                  <a:schemeClr val="bg1"/>
                </a:solidFill>
              </a:rPr>
              <a:t>Izglītības</a:t>
            </a:r>
            <a:r>
              <a:rPr lang="lv-LV" sz="1200" b="1">
                <a:solidFill>
                  <a:schemeClr val="bg1"/>
                </a:solidFill>
              </a:rPr>
              <a:t>, </a:t>
            </a:r>
            <a:r>
              <a:rPr lang="lv-LV" sz="1200" b="1" smtClean="0">
                <a:solidFill>
                  <a:schemeClr val="bg1"/>
                </a:solidFill>
              </a:rPr>
              <a:t>kultūras, </a:t>
            </a:r>
            <a:r>
              <a:rPr lang="lv-LV" sz="1200" b="1" dirty="0">
                <a:solidFill>
                  <a:schemeClr val="bg1"/>
                </a:solidFill>
              </a:rPr>
              <a:t>sporta</a:t>
            </a:r>
          </a:p>
          <a:p>
            <a:pPr algn="ctr">
              <a:defRPr/>
            </a:pPr>
            <a:r>
              <a:rPr lang="lv-LV" sz="1200" b="1" dirty="0">
                <a:solidFill>
                  <a:schemeClr val="bg1"/>
                </a:solidFill>
              </a:rPr>
              <a:t>un sociālā komiteja</a:t>
            </a:r>
          </a:p>
        </p:txBody>
      </p:sp>
      <p:sp>
        <p:nvSpPr>
          <p:cNvPr id="2112" name="Rectangle 44"/>
          <p:cNvSpPr>
            <a:spLocks noChangeArrowheads="1"/>
          </p:cNvSpPr>
          <p:nvPr/>
        </p:nvSpPr>
        <p:spPr bwMode="auto">
          <a:xfrm>
            <a:off x="7768634" y="1270183"/>
            <a:ext cx="2006397" cy="560387"/>
          </a:xfrm>
          <a:prstGeom prst="rect">
            <a:avLst/>
          </a:prstGeom>
          <a:solidFill>
            <a:srgbClr val="333399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1200" b="1" dirty="0" smtClean="0">
                <a:solidFill>
                  <a:schemeClr val="bg1"/>
                </a:solidFill>
              </a:rPr>
              <a:t>Finanšu komiteja</a:t>
            </a:r>
            <a:endParaRPr lang="lv-LV" sz="1200" b="1" dirty="0">
              <a:solidFill>
                <a:schemeClr val="bg1"/>
              </a:solidFill>
            </a:endParaRPr>
          </a:p>
        </p:txBody>
      </p:sp>
      <p:sp>
        <p:nvSpPr>
          <p:cNvPr id="2074" name="Rectangle 45"/>
          <p:cNvSpPr>
            <a:spLocks noChangeArrowheads="1"/>
          </p:cNvSpPr>
          <p:nvPr/>
        </p:nvSpPr>
        <p:spPr bwMode="auto">
          <a:xfrm>
            <a:off x="714277" y="1323950"/>
            <a:ext cx="1263854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/>
              <a:t>Vēlēšanu</a:t>
            </a:r>
          </a:p>
          <a:p>
            <a:pPr algn="ctr" eaLnBrk="1" hangingPunct="1"/>
            <a:r>
              <a:rPr lang="lv-LV" altLang="lv-LV" sz="900"/>
              <a:t>komisija</a:t>
            </a:r>
          </a:p>
        </p:txBody>
      </p:sp>
      <p:sp>
        <p:nvSpPr>
          <p:cNvPr id="2075" name="Rectangle 46"/>
          <p:cNvSpPr>
            <a:spLocks noChangeArrowheads="1"/>
          </p:cNvSpPr>
          <p:nvPr/>
        </p:nvSpPr>
        <p:spPr bwMode="auto">
          <a:xfrm>
            <a:off x="717960" y="2232326"/>
            <a:ext cx="1263854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/>
              <a:t>Administratīvā</a:t>
            </a:r>
          </a:p>
          <a:p>
            <a:pPr algn="ctr" eaLnBrk="1" hangingPunct="1"/>
            <a:r>
              <a:rPr lang="lv-LV" altLang="lv-LV" sz="900"/>
              <a:t>komisija</a:t>
            </a:r>
          </a:p>
        </p:txBody>
      </p:sp>
      <p:sp>
        <p:nvSpPr>
          <p:cNvPr id="2076" name="Rectangle 50"/>
          <p:cNvSpPr>
            <a:spLocks noChangeArrowheads="1"/>
          </p:cNvSpPr>
          <p:nvPr/>
        </p:nvSpPr>
        <p:spPr bwMode="auto">
          <a:xfrm>
            <a:off x="714277" y="3157677"/>
            <a:ext cx="1273175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/>
              <a:t>Administratīvo aktu </a:t>
            </a:r>
          </a:p>
          <a:p>
            <a:pPr algn="ctr" eaLnBrk="1" hangingPunct="1"/>
            <a:r>
              <a:rPr lang="lv-LV" altLang="lv-LV" sz="900" dirty="0"/>
              <a:t>s</a:t>
            </a:r>
            <a:r>
              <a:rPr lang="lv-LV" altLang="lv-LV" sz="900" dirty="0" smtClean="0"/>
              <a:t>trīdus </a:t>
            </a:r>
            <a:r>
              <a:rPr lang="lv-LV" altLang="lv-LV" sz="900" dirty="0"/>
              <a:t>komisija</a:t>
            </a:r>
          </a:p>
        </p:txBody>
      </p:sp>
      <p:sp>
        <p:nvSpPr>
          <p:cNvPr id="2077" name="Rectangle 6"/>
          <p:cNvSpPr>
            <a:spLocks noChangeArrowheads="1"/>
          </p:cNvSpPr>
          <p:nvPr/>
        </p:nvSpPr>
        <p:spPr bwMode="auto">
          <a:xfrm>
            <a:off x="2286199" y="411163"/>
            <a:ext cx="7488832" cy="519113"/>
          </a:xfrm>
          <a:prstGeom prst="rect">
            <a:avLst/>
          </a:prstGeom>
          <a:solidFill>
            <a:srgbClr val="04683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v-LV" altLang="lv-LV" sz="2000" dirty="0">
                <a:solidFill>
                  <a:schemeClr val="bg1"/>
                </a:solidFill>
              </a:rPr>
              <a:t>  </a:t>
            </a:r>
            <a:r>
              <a:rPr lang="lv-LV" altLang="lv-LV" sz="2000" dirty="0" smtClean="0">
                <a:solidFill>
                  <a:schemeClr val="bg1"/>
                </a:solidFill>
              </a:rPr>
              <a:t>                              </a:t>
            </a:r>
            <a:r>
              <a:rPr lang="lv-LV" altLang="lv-LV" sz="2000" b="1" dirty="0" smtClean="0">
                <a:solidFill>
                  <a:schemeClr val="bg1"/>
                </a:solidFill>
              </a:rPr>
              <a:t>ĀDAŽU </a:t>
            </a:r>
            <a:r>
              <a:rPr lang="lv-LV" altLang="lv-LV" sz="2000" b="1" dirty="0">
                <a:solidFill>
                  <a:schemeClr val="bg1"/>
                </a:solidFill>
              </a:rPr>
              <a:t>NOVADA DOME</a:t>
            </a:r>
            <a:endParaRPr lang="ru-RU" altLang="lv-LV" sz="2000" b="1" dirty="0">
              <a:solidFill>
                <a:schemeClr val="bg1"/>
              </a:solidFill>
            </a:endParaRPr>
          </a:p>
        </p:txBody>
      </p:sp>
      <p:sp>
        <p:nvSpPr>
          <p:cNvPr id="2078" name="Rectangle 50"/>
          <p:cNvSpPr>
            <a:spLocks noChangeArrowheads="1"/>
          </p:cNvSpPr>
          <p:nvPr/>
        </p:nvSpPr>
        <p:spPr bwMode="auto">
          <a:xfrm>
            <a:off x="714783" y="3619399"/>
            <a:ext cx="1276350" cy="44223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 smtClean="0"/>
              <a:t>Starpinstitucionālā</a:t>
            </a:r>
          </a:p>
          <a:p>
            <a:pPr algn="ctr" eaLnBrk="1" hangingPunct="1"/>
            <a:r>
              <a:rPr lang="lv-LV" altLang="lv-LV" sz="900" dirty="0"/>
              <a:t>n</a:t>
            </a:r>
            <a:r>
              <a:rPr lang="lv-LV" altLang="lv-LV" sz="900" dirty="0" smtClean="0"/>
              <a:t>epilngadīgo </a:t>
            </a:r>
            <a:r>
              <a:rPr lang="lv-LV" altLang="lv-LV" sz="900" dirty="0"/>
              <a:t>lietu</a:t>
            </a:r>
          </a:p>
          <a:p>
            <a:pPr algn="ctr" eaLnBrk="1" hangingPunct="1"/>
            <a:r>
              <a:rPr lang="lv-LV" altLang="lv-LV" sz="900" dirty="0"/>
              <a:t>komisija </a:t>
            </a:r>
          </a:p>
        </p:txBody>
      </p:sp>
      <p:sp>
        <p:nvSpPr>
          <p:cNvPr id="2079" name="Rectangle 45"/>
          <p:cNvSpPr>
            <a:spLocks noChangeArrowheads="1"/>
          </p:cNvSpPr>
          <p:nvPr/>
        </p:nvSpPr>
        <p:spPr bwMode="auto">
          <a:xfrm>
            <a:off x="731292" y="6876975"/>
            <a:ext cx="1273173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/>
              <a:t>Arhīva ekspertu</a:t>
            </a:r>
          </a:p>
          <a:p>
            <a:pPr algn="ctr" eaLnBrk="1" hangingPunct="1"/>
            <a:r>
              <a:rPr lang="lv-LV" altLang="lv-LV" sz="900" dirty="0"/>
              <a:t>komisija</a:t>
            </a:r>
          </a:p>
        </p:txBody>
      </p:sp>
      <p:sp>
        <p:nvSpPr>
          <p:cNvPr id="2080" name="Rectangle 45"/>
          <p:cNvSpPr>
            <a:spLocks noChangeArrowheads="1"/>
          </p:cNvSpPr>
          <p:nvPr/>
        </p:nvSpPr>
        <p:spPr bwMode="auto">
          <a:xfrm>
            <a:off x="719074" y="2695525"/>
            <a:ext cx="1263855" cy="437432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/>
              <a:t>Iepirkumu</a:t>
            </a:r>
          </a:p>
          <a:p>
            <a:pPr algn="ctr" eaLnBrk="1" hangingPunct="1"/>
            <a:r>
              <a:rPr lang="lv-LV" altLang="lv-LV" sz="900"/>
              <a:t>komisija</a:t>
            </a:r>
          </a:p>
        </p:txBody>
      </p:sp>
      <p:sp>
        <p:nvSpPr>
          <p:cNvPr id="2082" name="Rectangle 45"/>
          <p:cNvSpPr>
            <a:spLocks noChangeArrowheads="1"/>
          </p:cNvSpPr>
          <p:nvPr/>
        </p:nvSpPr>
        <p:spPr bwMode="auto">
          <a:xfrm>
            <a:off x="710926" y="1789996"/>
            <a:ext cx="1273173" cy="410327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/>
              <a:t>Ētikas</a:t>
            </a:r>
          </a:p>
          <a:p>
            <a:pPr algn="ctr" eaLnBrk="1" hangingPunct="1"/>
            <a:r>
              <a:rPr lang="lv-LV" altLang="lv-LV" sz="900"/>
              <a:t>komisija</a:t>
            </a:r>
          </a:p>
        </p:txBody>
      </p:sp>
      <p:sp>
        <p:nvSpPr>
          <p:cNvPr id="2083" name="Rectangle 50"/>
          <p:cNvSpPr>
            <a:spLocks noChangeArrowheads="1"/>
          </p:cNvSpPr>
          <p:nvPr/>
        </p:nvSpPr>
        <p:spPr bwMode="auto">
          <a:xfrm>
            <a:off x="729410" y="5949573"/>
            <a:ext cx="1273175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/>
              <a:t>Medību koordinācijas </a:t>
            </a:r>
          </a:p>
          <a:p>
            <a:pPr algn="ctr" eaLnBrk="1" hangingPunct="1"/>
            <a:r>
              <a:rPr lang="lv-LV" altLang="lv-LV" sz="900" dirty="0"/>
              <a:t>komisija</a:t>
            </a:r>
            <a:endParaRPr lang="ru-RU" altLang="lv-LV" sz="900" dirty="0"/>
          </a:p>
        </p:txBody>
      </p:sp>
      <p:sp>
        <p:nvSpPr>
          <p:cNvPr id="2084" name="Rectangle 50"/>
          <p:cNvSpPr>
            <a:spLocks noChangeArrowheads="1"/>
          </p:cNvSpPr>
          <p:nvPr/>
        </p:nvSpPr>
        <p:spPr bwMode="auto">
          <a:xfrm>
            <a:off x="715406" y="4558651"/>
            <a:ext cx="1273175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/>
              <a:t>Lauksaimniecības</a:t>
            </a:r>
          </a:p>
          <a:p>
            <a:pPr algn="ctr" eaLnBrk="1" hangingPunct="1"/>
            <a:r>
              <a:rPr lang="lv-LV" altLang="lv-LV" sz="900" dirty="0"/>
              <a:t>zemes darījumu </a:t>
            </a:r>
            <a:endParaRPr lang="lv-LV" altLang="lv-LV" sz="900" dirty="0" smtClean="0"/>
          </a:p>
          <a:p>
            <a:pPr algn="ctr" eaLnBrk="1" hangingPunct="1"/>
            <a:r>
              <a:rPr lang="lv-LV" altLang="lv-LV" sz="900" dirty="0" smtClean="0"/>
              <a:t>komisija</a:t>
            </a:r>
            <a:endParaRPr lang="ru-RU" altLang="lv-LV" sz="900" dirty="0"/>
          </a:p>
        </p:txBody>
      </p:sp>
      <p:pic>
        <p:nvPicPr>
          <p:cNvPr id="2085" name="Picture 2" descr="Description: C:\Users\Karina.Mikelsone\Pictures\Adazu_novada_gerbonis_2012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404" y="412602"/>
            <a:ext cx="458787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3960883" y="2351615"/>
            <a:ext cx="1248738" cy="47181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2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 smtClean="0"/>
              <a:t>Saulkrastu sadarbības </a:t>
            </a:r>
          </a:p>
          <a:p>
            <a:pPr algn="ctr" eaLnBrk="1" hangingPunct="1"/>
            <a:r>
              <a:rPr lang="lv-LV" altLang="lv-LV" sz="900" dirty="0"/>
              <a:t>t</a:t>
            </a:r>
            <a:r>
              <a:rPr lang="lv-LV" altLang="lv-LV" sz="900" dirty="0" smtClean="0"/>
              <a:t>eritorijas Civilās </a:t>
            </a:r>
          </a:p>
          <a:p>
            <a:pPr algn="ctr" eaLnBrk="1" hangingPunct="1"/>
            <a:r>
              <a:rPr lang="lv-LV" altLang="lv-LV" sz="900" dirty="0"/>
              <a:t>a</a:t>
            </a:r>
            <a:r>
              <a:rPr lang="lv-LV" altLang="lv-LV" sz="900" dirty="0" smtClean="0"/>
              <a:t>izsardzības</a:t>
            </a:r>
            <a:r>
              <a:rPr lang="lv-LV" altLang="lv-LV" sz="900" dirty="0" smtClean="0"/>
              <a:t> </a:t>
            </a:r>
            <a:r>
              <a:rPr lang="lv-LV" altLang="lv-LV" sz="900" dirty="0" smtClean="0"/>
              <a:t>komisija</a:t>
            </a:r>
            <a:endParaRPr lang="ru-RU" altLang="lv-LV" sz="900" dirty="0"/>
          </a:p>
        </p:txBody>
      </p:sp>
      <p:sp>
        <p:nvSpPr>
          <p:cNvPr id="125" name="Rectangle 11"/>
          <p:cNvSpPr>
            <a:spLocks noChangeArrowheads="1"/>
          </p:cNvSpPr>
          <p:nvPr/>
        </p:nvSpPr>
        <p:spPr bwMode="auto">
          <a:xfrm>
            <a:off x="6839851" y="2861724"/>
            <a:ext cx="1172238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SIA </a:t>
            </a:r>
          </a:p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“Ādažu Ūdens”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126" name="Rectangle 12"/>
          <p:cNvSpPr>
            <a:spLocks noChangeArrowheads="1"/>
          </p:cNvSpPr>
          <p:nvPr/>
        </p:nvSpPr>
        <p:spPr bwMode="auto">
          <a:xfrm>
            <a:off x="6839851" y="3290854"/>
            <a:ext cx="1172238" cy="35935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SIA “Ādažu </a:t>
            </a:r>
          </a:p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Namsaimnieks”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2097" name="Rectangle 14"/>
          <p:cNvSpPr>
            <a:spLocks noChangeArrowheads="1"/>
          </p:cNvSpPr>
          <p:nvPr/>
        </p:nvSpPr>
        <p:spPr bwMode="auto">
          <a:xfrm>
            <a:off x="6839851" y="3693574"/>
            <a:ext cx="1172238" cy="403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PSIA “Ādažu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slimnīca”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2105" name="Rectangle 16"/>
          <p:cNvSpPr>
            <a:spLocks noChangeArrowheads="1"/>
          </p:cNvSpPr>
          <p:nvPr/>
        </p:nvSpPr>
        <p:spPr bwMode="auto">
          <a:xfrm>
            <a:off x="5535800" y="4986738"/>
            <a:ext cx="977769" cy="451789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Administrācija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2114" name="Rectangle 21"/>
          <p:cNvSpPr>
            <a:spLocks noChangeArrowheads="1"/>
          </p:cNvSpPr>
          <p:nvPr/>
        </p:nvSpPr>
        <p:spPr bwMode="auto">
          <a:xfrm>
            <a:off x="7470775" y="6368404"/>
            <a:ext cx="811213" cy="4445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/>
              <a:t>Būvvalde</a:t>
            </a:r>
            <a:endParaRPr lang="ru-RU" altLang="lv-LV" sz="800"/>
          </a:p>
        </p:txBody>
      </p:sp>
      <p:sp>
        <p:nvSpPr>
          <p:cNvPr id="2123" name="Rectangle 14"/>
          <p:cNvSpPr>
            <a:spLocks noChangeArrowheads="1"/>
          </p:cNvSpPr>
          <p:nvPr/>
        </p:nvSpPr>
        <p:spPr bwMode="auto">
          <a:xfrm>
            <a:off x="8334871" y="6368404"/>
            <a:ext cx="831166" cy="447674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800" dirty="0"/>
              <a:t>Sabiedrisko</a:t>
            </a:r>
          </a:p>
          <a:p>
            <a:pPr algn="ctr" eaLnBrk="1" hangingPunct="1"/>
            <a:r>
              <a:rPr lang="lv-LV" altLang="lv-LV" sz="800" dirty="0"/>
              <a:t>attiecību</a:t>
            </a:r>
          </a:p>
          <a:p>
            <a:pPr algn="ctr" eaLnBrk="1" hangingPunct="1"/>
            <a:r>
              <a:rPr lang="lv-LV" altLang="lv-LV" sz="800" dirty="0"/>
              <a:t>daļa</a:t>
            </a:r>
            <a:endParaRPr lang="ru-RU" altLang="lv-LV" sz="800" dirty="0"/>
          </a:p>
        </p:txBody>
      </p:sp>
      <p:sp>
        <p:nvSpPr>
          <p:cNvPr id="69" name="Rectangle 16"/>
          <p:cNvSpPr>
            <a:spLocks noChangeArrowheads="1"/>
          </p:cNvSpPr>
          <p:nvPr/>
        </p:nvSpPr>
        <p:spPr bwMode="auto">
          <a:xfrm>
            <a:off x="2344139" y="4990127"/>
            <a:ext cx="1008112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Ādažu</a:t>
            </a:r>
          </a:p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vidusskola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70" name="Rectangle 16"/>
          <p:cNvSpPr>
            <a:spLocks noChangeArrowheads="1"/>
          </p:cNvSpPr>
          <p:nvPr/>
        </p:nvSpPr>
        <p:spPr bwMode="auto">
          <a:xfrm>
            <a:off x="3428194" y="4990126"/>
            <a:ext cx="990110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Mākslas </a:t>
            </a:r>
            <a:r>
              <a:rPr lang="lv-LV" altLang="lv-LV" sz="900" b="1" dirty="0">
                <a:solidFill>
                  <a:schemeClr val="bg1"/>
                </a:solidFill>
              </a:rPr>
              <a:t>u</a:t>
            </a:r>
            <a:r>
              <a:rPr lang="lv-LV" altLang="lv-LV" sz="900" b="1" dirty="0" smtClean="0">
                <a:solidFill>
                  <a:schemeClr val="bg1"/>
                </a:solidFill>
              </a:rPr>
              <a:t>n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m</a:t>
            </a:r>
            <a:r>
              <a:rPr lang="lv-LV" altLang="lv-LV" sz="900" b="1" dirty="0" smtClean="0">
                <a:solidFill>
                  <a:schemeClr val="bg1"/>
                </a:solidFill>
              </a:rPr>
              <a:t>ūzikas skola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71" name="Rectangle 16"/>
          <p:cNvSpPr>
            <a:spLocks noChangeArrowheads="1"/>
          </p:cNvSpPr>
          <p:nvPr/>
        </p:nvSpPr>
        <p:spPr bwMode="auto">
          <a:xfrm>
            <a:off x="4489127" y="4990125"/>
            <a:ext cx="965424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Bērnu un</a:t>
            </a:r>
          </a:p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jaunatnes</a:t>
            </a:r>
          </a:p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s</a:t>
            </a:r>
            <a:r>
              <a:rPr lang="lv-LV" altLang="lv-LV" sz="900" b="1" dirty="0" smtClean="0">
                <a:solidFill>
                  <a:schemeClr val="bg1"/>
                </a:solidFill>
              </a:rPr>
              <a:t>porta skola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72" name="Rectangle 16"/>
          <p:cNvSpPr>
            <a:spLocks noChangeArrowheads="1"/>
          </p:cNvSpPr>
          <p:nvPr/>
        </p:nvSpPr>
        <p:spPr bwMode="auto">
          <a:xfrm>
            <a:off x="2848195" y="5493196"/>
            <a:ext cx="1008112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Ādažu PII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73" name="Rectangle 16"/>
          <p:cNvSpPr>
            <a:spLocks noChangeArrowheads="1"/>
          </p:cNvSpPr>
          <p:nvPr/>
        </p:nvSpPr>
        <p:spPr bwMode="auto">
          <a:xfrm>
            <a:off x="3900180" y="5490794"/>
            <a:ext cx="1008112" cy="44304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Kadagas PII</a:t>
            </a:r>
          </a:p>
        </p:txBody>
      </p:sp>
      <p:sp>
        <p:nvSpPr>
          <p:cNvPr id="74" name="Rectangle 16"/>
          <p:cNvSpPr>
            <a:spLocks noChangeArrowheads="1"/>
          </p:cNvSpPr>
          <p:nvPr/>
        </p:nvSpPr>
        <p:spPr bwMode="auto">
          <a:xfrm>
            <a:off x="7679765" y="4988628"/>
            <a:ext cx="1004806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Kultūras </a:t>
            </a:r>
          </a:p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centrs</a:t>
            </a:r>
          </a:p>
        </p:txBody>
      </p:sp>
      <p:sp>
        <p:nvSpPr>
          <p:cNvPr id="75" name="Rectangle 16"/>
          <p:cNvSpPr>
            <a:spLocks noChangeArrowheads="1"/>
          </p:cNvSpPr>
          <p:nvPr/>
        </p:nvSpPr>
        <p:spPr bwMode="auto">
          <a:xfrm>
            <a:off x="6598408" y="4988629"/>
            <a:ext cx="995281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P</a:t>
            </a:r>
            <a:r>
              <a:rPr lang="lv-LV" altLang="lv-LV" sz="900" b="1" dirty="0" smtClean="0">
                <a:solidFill>
                  <a:schemeClr val="bg1"/>
                </a:solidFill>
              </a:rPr>
              <a:t>ašvaldības</a:t>
            </a:r>
          </a:p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policija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8752851" y="4988628"/>
            <a:ext cx="1008112" cy="451228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Sociālais</a:t>
            </a:r>
          </a:p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dienests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84" name="Rectangle 16"/>
          <p:cNvSpPr>
            <a:spLocks noChangeArrowheads="1"/>
          </p:cNvSpPr>
          <p:nvPr/>
        </p:nvSpPr>
        <p:spPr bwMode="auto">
          <a:xfrm>
            <a:off x="4941793" y="5493196"/>
            <a:ext cx="1035670" cy="44767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>
                <a:solidFill>
                  <a:schemeClr val="bg1"/>
                </a:solidFill>
              </a:rPr>
              <a:t>B</a:t>
            </a:r>
            <a:r>
              <a:rPr lang="lv-LV" altLang="lv-LV" sz="900" b="1" dirty="0" smtClean="0">
                <a:solidFill>
                  <a:schemeClr val="bg1"/>
                </a:solidFill>
              </a:rPr>
              <a:t>ibliotēka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85" name="Rectangle 16"/>
          <p:cNvSpPr>
            <a:spLocks noChangeArrowheads="1"/>
          </p:cNvSpPr>
          <p:nvPr/>
        </p:nvSpPr>
        <p:spPr bwMode="auto">
          <a:xfrm>
            <a:off x="6048172" y="5492486"/>
            <a:ext cx="999257" cy="4476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Bāriņtiesa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sp>
        <p:nvSpPr>
          <p:cNvPr id="67" name="Rectangle 42"/>
          <p:cNvSpPr>
            <a:spLocks noChangeArrowheads="1"/>
          </p:cNvSpPr>
          <p:nvPr/>
        </p:nvSpPr>
        <p:spPr bwMode="auto">
          <a:xfrm>
            <a:off x="5402227" y="2340471"/>
            <a:ext cx="1234469" cy="471810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b="1" dirty="0" smtClean="0">
                <a:solidFill>
                  <a:schemeClr val="bg1"/>
                </a:solidFill>
              </a:rPr>
              <a:t>Domes</a:t>
            </a:r>
          </a:p>
          <a:p>
            <a:pPr algn="ctr">
              <a:defRPr/>
            </a:pPr>
            <a:r>
              <a:rPr lang="lv-LV" sz="900" b="1" dirty="0" smtClean="0">
                <a:solidFill>
                  <a:schemeClr val="bg1"/>
                </a:solidFill>
              </a:rPr>
              <a:t>priekšsēdētājs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86" name="Rectangle 42"/>
          <p:cNvSpPr>
            <a:spLocks noChangeArrowheads="1"/>
          </p:cNvSpPr>
          <p:nvPr/>
        </p:nvSpPr>
        <p:spPr bwMode="auto">
          <a:xfrm>
            <a:off x="3960883" y="3235126"/>
            <a:ext cx="1248738" cy="473497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b="1" dirty="0" smtClean="0">
                <a:solidFill>
                  <a:schemeClr val="bg1"/>
                </a:solidFill>
              </a:rPr>
              <a:t>Domes</a:t>
            </a:r>
          </a:p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p</a:t>
            </a:r>
            <a:r>
              <a:rPr lang="lv-LV" sz="900" b="1" dirty="0" smtClean="0">
                <a:solidFill>
                  <a:schemeClr val="bg1"/>
                </a:solidFill>
              </a:rPr>
              <a:t>riekšsēdētāja</a:t>
            </a:r>
          </a:p>
          <a:p>
            <a:pPr algn="ctr">
              <a:defRPr/>
            </a:pPr>
            <a:r>
              <a:rPr lang="lv-LV" sz="900" b="1" dirty="0" smtClean="0">
                <a:solidFill>
                  <a:schemeClr val="bg1"/>
                </a:solidFill>
              </a:rPr>
              <a:t>vietnieks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88" name="Rectangle 42"/>
          <p:cNvSpPr>
            <a:spLocks noChangeArrowheads="1"/>
          </p:cNvSpPr>
          <p:nvPr/>
        </p:nvSpPr>
        <p:spPr bwMode="auto">
          <a:xfrm>
            <a:off x="5386106" y="4114662"/>
            <a:ext cx="1234469" cy="473497"/>
          </a:xfrm>
          <a:prstGeom prst="rect">
            <a:avLst/>
          </a:prstGeom>
          <a:solidFill>
            <a:srgbClr val="A50021"/>
          </a:solidFill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02248" tIns="51124" rIns="102248" bIns="51124" anchor="ctr"/>
          <a:lstStyle/>
          <a:p>
            <a:pPr algn="ctr">
              <a:defRPr/>
            </a:pPr>
            <a:r>
              <a:rPr lang="lv-LV" sz="900" b="1" dirty="0">
                <a:solidFill>
                  <a:schemeClr val="bg1"/>
                </a:solidFill>
              </a:rPr>
              <a:t>I</a:t>
            </a:r>
            <a:r>
              <a:rPr lang="lv-LV" sz="900" b="1" dirty="0" smtClean="0">
                <a:solidFill>
                  <a:schemeClr val="bg1"/>
                </a:solidFill>
              </a:rPr>
              <a:t>zpilddirektors</a:t>
            </a:r>
          </a:p>
        </p:txBody>
      </p:sp>
      <p:sp>
        <p:nvSpPr>
          <p:cNvPr id="90" name="Line 104"/>
          <p:cNvSpPr>
            <a:spLocks noChangeShapeType="1"/>
          </p:cNvSpPr>
          <p:nvPr/>
        </p:nvSpPr>
        <p:spPr bwMode="auto">
          <a:xfrm>
            <a:off x="6742961" y="304108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248" tIns="51124" rIns="102248" bIns="51124"/>
          <a:lstStyle/>
          <a:p>
            <a:endParaRPr lang="lv-LV"/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6742961" y="3884431"/>
            <a:ext cx="248196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>
            <a:off x="6746606" y="3045998"/>
            <a:ext cx="18333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45"/>
          <p:cNvSpPr>
            <a:spLocks noChangeArrowheads="1"/>
          </p:cNvSpPr>
          <p:nvPr/>
        </p:nvSpPr>
        <p:spPr bwMode="auto">
          <a:xfrm>
            <a:off x="725846" y="5487721"/>
            <a:ext cx="1273173" cy="437432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 smtClean="0"/>
              <a:t>Pašvaldības</a:t>
            </a:r>
          </a:p>
          <a:p>
            <a:pPr algn="ctr" eaLnBrk="1" hangingPunct="1"/>
            <a:r>
              <a:rPr lang="lv-LV" altLang="lv-LV" sz="900" dirty="0"/>
              <a:t>l</a:t>
            </a:r>
            <a:r>
              <a:rPr lang="lv-LV" altLang="lv-LV" sz="900" dirty="0" smtClean="0"/>
              <a:t>īdzfinansējuma</a:t>
            </a:r>
            <a:endParaRPr lang="lv-LV" altLang="lv-LV" sz="900" dirty="0"/>
          </a:p>
          <a:p>
            <a:pPr algn="ctr" eaLnBrk="1" hangingPunct="1"/>
            <a:r>
              <a:rPr lang="lv-LV" altLang="lv-LV" sz="900" dirty="0"/>
              <a:t>v</a:t>
            </a:r>
            <a:r>
              <a:rPr lang="lv-LV" altLang="lv-LV" sz="900" dirty="0" smtClean="0"/>
              <a:t>ērtēšanas komisija</a:t>
            </a:r>
            <a:endParaRPr lang="lv-LV" altLang="lv-LV" sz="900" dirty="0"/>
          </a:p>
        </p:txBody>
      </p:sp>
      <p:sp>
        <p:nvSpPr>
          <p:cNvPr id="94" name="Rectangle 50"/>
          <p:cNvSpPr>
            <a:spLocks noChangeArrowheads="1"/>
          </p:cNvSpPr>
          <p:nvPr/>
        </p:nvSpPr>
        <p:spPr bwMode="auto">
          <a:xfrm>
            <a:off x="719073" y="4089765"/>
            <a:ext cx="1273175" cy="437432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 smtClean="0"/>
              <a:t>Mantas iznomāšanas</a:t>
            </a:r>
          </a:p>
          <a:p>
            <a:pPr algn="ctr" eaLnBrk="1" hangingPunct="1"/>
            <a:r>
              <a:rPr lang="lv-LV" altLang="lv-LV" sz="900" dirty="0"/>
              <a:t>u</a:t>
            </a:r>
            <a:r>
              <a:rPr lang="lv-LV" altLang="lv-LV" sz="900" dirty="0" smtClean="0"/>
              <a:t>n atsavināšanas </a:t>
            </a:r>
          </a:p>
          <a:p>
            <a:pPr algn="ctr" eaLnBrk="1" hangingPunct="1"/>
            <a:r>
              <a:rPr lang="lv-LV" altLang="lv-LV" sz="900" dirty="0" smtClean="0"/>
              <a:t>komisija</a:t>
            </a:r>
            <a:endParaRPr lang="ru-RU" altLang="lv-LV" sz="900" dirty="0"/>
          </a:p>
        </p:txBody>
      </p:sp>
      <p:sp>
        <p:nvSpPr>
          <p:cNvPr id="95" name="Rectangle 50"/>
          <p:cNvSpPr>
            <a:spLocks noChangeArrowheads="1"/>
          </p:cNvSpPr>
          <p:nvPr/>
        </p:nvSpPr>
        <p:spPr bwMode="auto">
          <a:xfrm>
            <a:off x="724992" y="5018835"/>
            <a:ext cx="1273175" cy="44223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 smtClean="0"/>
              <a:t>Projektu uzraudzības</a:t>
            </a:r>
            <a:endParaRPr lang="lv-LV" altLang="lv-LV" sz="900" dirty="0"/>
          </a:p>
          <a:p>
            <a:pPr algn="ctr" eaLnBrk="1" hangingPunct="1"/>
            <a:r>
              <a:rPr lang="lv-LV" altLang="lv-LV" sz="900" dirty="0" smtClean="0"/>
              <a:t>komisija</a:t>
            </a:r>
            <a:endParaRPr lang="lv-LV" altLang="lv-LV" sz="900" dirty="0"/>
          </a:p>
        </p:txBody>
      </p:sp>
      <p:sp>
        <p:nvSpPr>
          <p:cNvPr id="80" name="Rectangle 50"/>
          <p:cNvSpPr>
            <a:spLocks noChangeArrowheads="1"/>
          </p:cNvSpPr>
          <p:nvPr/>
        </p:nvSpPr>
        <p:spPr bwMode="auto">
          <a:xfrm>
            <a:off x="729410" y="6416791"/>
            <a:ext cx="1273175" cy="435349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dirty="0" smtClean="0"/>
              <a:t>Apbalvojumu</a:t>
            </a:r>
            <a:endParaRPr lang="lv-LV" altLang="lv-LV" sz="900" dirty="0"/>
          </a:p>
          <a:p>
            <a:pPr algn="ctr" eaLnBrk="1" hangingPunct="1"/>
            <a:r>
              <a:rPr lang="lv-LV" altLang="lv-LV" sz="900" dirty="0" smtClean="0"/>
              <a:t>komisija</a:t>
            </a:r>
            <a:endParaRPr lang="lv-LV" altLang="lv-LV" sz="900" dirty="0"/>
          </a:p>
        </p:txBody>
      </p:sp>
      <p:sp>
        <p:nvSpPr>
          <p:cNvPr id="101" name="Rectangle 16"/>
          <p:cNvSpPr>
            <a:spLocks noChangeArrowheads="1"/>
          </p:cNvSpPr>
          <p:nvPr/>
        </p:nvSpPr>
        <p:spPr bwMode="auto">
          <a:xfrm>
            <a:off x="7110735" y="5492487"/>
            <a:ext cx="970455" cy="4476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2248" tIns="51124" rIns="102248" bIns="5112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Dzimtsarakstu</a:t>
            </a:r>
          </a:p>
          <a:p>
            <a:pPr algn="ctr" eaLnBrk="1" hangingPunct="1"/>
            <a:r>
              <a:rPr lang="lv-LV" altLang="lv-LV" sz="900" b="1" dirty="0" smtClean="0">
                <a:solidFill>
                  <a:schemeClr val="bg1"/>
                </a:solidFill>
              </a:rPr>
              <a:t>nodaļa</a:t>
            </a:r>
            <a:endParaRPr lang="ru-RU" altLang="lv-LV" sz="900" b="1" dirty="0">
              <a:solidFill>
                <a:schemeClr val="bg1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flipH="1" flipV="1">
            <a:off x="3294311" y="1836190"/>
            <a:ext cx="1588" cy="173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>
            <a:off x="3298820" y="2009228"/>
            <a:ext cx="5466511" cy="1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8765331" y="1836190"/>
            <a:ext cx="1588" cy="173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>
          <a:solidFill>
            <a:schemeClr val="accent2"/>
          </a:solidFill>
          <a:miter lim="800000"/>
          <a:headEnd/>
          <a:tailEnd/>
        </a:ln>
        <a:effectLst>
          <a:outerShdw dist="35921" dir="2700000" algn="ctr" rotWithShape="0">
            <a:schemeClr val="bg2"/>
          </a:outerShdw>
          <a:softEdge rad="12700"/>
        </a:effectLst>
        <a:scene3d>
          <a:camera prst="perspectiveRelaxedModerately"/>
          <a:lightRig rig="threePt" dir="t"/>
        </a:scene3d>
        <a:sp3d>
          <a:bevelT h="19050"/>
        </a:sp3d>
      </a:spPr>
      <a:bodyPr wrap="none" anchor="ctr"/>
      <a:lstStyle>
        <a:defPPr algn="ctr">
          <a:defRPr sz="1200" b="1" dirty="0" smtClean="0">
            <a:solidFill>
              <a:schemeClr val="bg1"/>
            </a:solidFill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140</Words>
  <Application>Microsoft Office PowerPoint</Application>
  <PresentationFormat>Custom</PresentationFormat>
  <Paragraphs>96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Guntis Porietis</dc:creator>
  <cp:lastModifiedBy>Guntis Porietis</cp:lastModifiedBy>
  <cp:revision>158</cp:revision>
  <cp:lastPrinted>2017-08-22T13:03:37Z</cp:lastPrinted>
  <dcterms:created xsi:type="dcterms:W3CDTF">2011-05-18T18:07:30Z</dcterms:created>
  <dcterms:modified xsi:type="dcterms:W3CDTF">2017-11-29T07:53:29Z</dcterms:modified>
</cp:coreProperties>
</file>